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3" r:id="rId4"/>
    <p:sldId id="268" r:id="rId5"/>
    <p:sldId id="269" r:id="rId6"/>
    <p:sldId id="258" r:id="rId7"/>
    <p:sldId id="265" r:id="rId8"/>
    <p:sldId id="270" r:id="rId9"/>
    <p:sldId id="275" r:id="rId10"/>
    <p:sldId id="276" r:id="rId11"/>
    <p:sldId id="277" r:id="rId12"/>
    <p:sldId id="264" r:id="rId13"/>
    <p:sldId id="280" r:id="rId14"/>
    <p:sldId id="271" r:id="rId15"/>
    <p:sldId id="279" r:id="rId16"/>
  </p:sldIdLst>
  <p:sldSz cx="12192000" cy="6858000"/>
  <p:notesSz cx="6858000" cy="9144000"/>
  <p:embeddedFontLst>
    <p:embeddedFont>
      <p:font typeface="나눔고딕 ExtraBold" panose="020B0600000101010101" charset="-127"/>
      <p:bold r:id="rId18"/>
    </p:embeddedFont>
    <p:embeddedFont>
      <p:font typeface="나눔바른고딕" panose="020B0600000101010101" charset="-127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5CD484"/>
    <a:srgbClr val="9BBB59"/>
    <a:srgbClr val="FF0066"/>
    <a:srgbClr val="FF33CC"/>
    <a:srgbClr val="FF66FF"/>
    <a:srgbClr val="586776"/>
    <a:srgbClr val="C03A2C"/>
    <a:srgbClr val="F39C12"/>
    <a:srgbClr val="15A0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4347" autoAdjust="0"/>
  </p:normalViewPr>
  <p:slideViewPr>
    <p:cSldViewPr snapToGrid="0" showGuides="1">
      <p:cViewPr varScale="1">
        <p:scale>
          <a:sx n="81" d="100"/>
          <a:sy n="81" d="100"/>
        </p:scale>
        <p:origin x="600" y="58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0C70D-2886-435D-BEDC-78D7742C7826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CA2A88-73A1-41C0-AF8D-EE18F743AA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96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8D92F-F573-4738-AC46-676147F428DE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5A217-9CD8-473C-BA1A-99B2044BE8D8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B7972-A123-4E7E-985A-B09F7ED06BF1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11EF-8D26-45D1-9EB3-FC5588F54C82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EA7B9-F3C8-4BCA-ABA2-AEF77ACA45D4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ABC0-C052-4409-99C7-6A050988EC1C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37161-415B-4637-B370-4D30F0026123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0BA1-A318-4C90-B534-0658F22F2B37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F476-5526-4AA1-9C60-FC01DF2EB3B6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15A0-052A-4A81-8EF1-31600414A2AB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48E3-D098-49D1-AEBD-F82F24CE38C6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5B7BB-099A-42BC-9AEA-F448FD2EEB59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103" y="2685869"/>
            <a:ext cx="6036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latin typeface="+mn-ea"/>
              </a:rPr>
              <a:t>360</a:t>
            </a:r>
            <a:r>
              <a:rPr lang="ko-KR" altLang="en-US" sz="3600" b="1" dirty="0">
                <a:latin typeface="+mn-ea"/>
              </a:rPr>
              <a:t>도 카메라</a:t>
            </a:r>
            <a:r>
              <a:rPr lang="ko-KR" altLang="en-US" sz="2400" b="1" dirty="0">
                <a:solidFill>
                  <a:srgbClr val="939BA5"/>
                </a:solidFill>
                <a:latin typeface="+mn-ea"/>
              </a:rPr>
              <a:t>와 </a:t>
            </a:r>
            <a:r>
              <a:rPr lang="en-US" altLang="ko-KR" sz="4000" b="1" dirty="0">
                <a:latin typeface="+mn-ea"/>
              </a:rPr>
              <a:t>VR</a:t>
            </a:r>
            <a:r>
              <a:rPr lang="ko-KR" altLang="en-US" sz="2400" b="1" dirty="0">
                <a:solidFill>
                  <a:srgbClr val="939BA5"/>
                </a:solidFill>
                <a:latin typeface="+mn-ea"/>
              </a:rPr>
              <a:t>을 </a:t>
            </a:r>
            <a:endParaRPr lang="en-US" altLang="ko-KR" sz="2400" b="1" dirty="0">
              <a:solidFill>
                <a:srgbClr val="939BA5"/>
              </a:solidFill>
              <a:latin typeface="+mn-ea"/>
            </a:endParaRPr>
          </a:p>
          <a:p>
            <a:pPr algn="r"/>
            <a:r>
              <a:rPr lang="ko-KR" altLang="en-US" sz="2400" b="1" dirty="0">
                <a:solidFill>
                  <a:srgbClr val="939BA5"/>
                </a:solidFill>
                <a:latin typeface="+mn-ea"/>
              </a:rPr>
              <a:t>이용한 </a:t>
            </a:r>
            <a:r>
              <a:rPr lang="ko-KR" altLang="en-US" sz="3200" b="1" dirty="0">
                <a:latin typeface="+mn-ea"/>
              </a:rPr>
              <a:t>차량 제어 </a:t>
            </a:r>
            <a:r>
              <a:rPr lang="ko-KR" altLang="en-US" sz="2400" b="1" dirty="0">
                <a:solidFill>
                  <a:srgbClr val="939BA5"/>
                </a:solidFill>
                <a:latin typeface="+mn-ea"/>
              </a:rPr>
              <a:t>시스템</a:t>
            </a:r>
            <a:r>
              <a:rPr lang="en-US" altLang="ko-KR" sz="2400" b="1" dirty="0">
                <a:solidFill>
                  <a:srgbClr val="939BA5"/>
                </a:solidFill>
                <a:latin typeface="+mn-ea"/>
              </a:rPr>
              <a:t>,</a:t>
            </a:r>
            <a:endParaRPr lang="ko-KR" altLang="en-US" sz="2400" b="1" dirty="0">
              <a:solidFill>
                <a:srgbClr val="939BA5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727BB-BEE1-40D2-825F-60C8E7E6A53E}"/>
              </a:ext>
            </a:extLst>
          </p:cNvPr>
          <p:cNvSpPr txBox="1"/>
          <p:nvPr/>
        </p:nvSpPr>
        <p:spPr>
          <a:xfrm>
            <a:off x="6301196" y="2501203"/>
            <a:ext cx="3058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600" b="1" dirty="0">
                <a:solidFill>
                  <a:srgbClr val="FF0066"/>
                </a:solidFill>
                <a:latin typeface="+mn-ea"/>
              </a:rPr>
              <a:t>V</a:t>
            </a:r>
            <a:r>
              <a:rPr lang="en-US" altLang="ko-KR" sz="6600" b="1" dirty="0">
                <a:solidFill>
                  <a:srgbClr val="939BA5"/>
                </a:solidFill>
                <a:latin typeface="+mn-ea"/>
              </a:rPr>
              <a:t>ICE</a:t>
            </a:r>
            <a:r>
              <a:rPr lang="en-US" altLang="ko-KR" sz="6600" b="1" dirty="0">
                <a:solidFill>
                  <a:srgbClr val="5CD484"/>
                </a:solidFill>
                <a:latin typeface="+mn-ea"/>
              </a:rPr>
              <a:t>R</a:t>
            </a:r>
            <a:endParaRPr lang="ko-KR" altLang="en-US" sz="6600" b="1" dirty="0">
              <a:solidFill>
                <a:srgbClr val="5CD484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20B61-B475-462A-91B3-159BF6A34944}"/>
              </a:ext>
            </a:extLst>
          </p:cNvPr>
          <p:cNvSpPr txBox="1"/>
          <p:nvPr/>
        </p:nvSpPr>
        <p:spPr>
          <a:xfrm>
            <a:off x="8964860" y="5061584"/>
            <a:ext cx="2983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3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박지훈</a:t>
            </a:r>
            <a:r>
              <a:rPr lang="en-US" altLang="ko-KR" spc="3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(201601406)</a:t>
            </a:r>
          </a:p>
          <a:p>
            <a:r>
              <a:rPr lang="ko-KR" altLang="en-US" spc="3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나윤호</a:t>
            </a:r>
            <a:r>
              <a:rPr lang="en-US" altLang="ko-KR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(201400978) </a:t>
            </a:r>
          </a:p>
          <a:p>
            <a:r>
              <a:rPr lang="ko-KR" altLang="en-US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류형오</a:t>
            </a:r>
            <a:r>
              <a:rPr lang="en-US" altLang="ko-KR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(201401059)</a:t>
            </a:r>
          </a:p>
          <a:p>
            <a:r>
              <a:rPr lang="ko-KR" altLang="en-US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유한석</a:t>
            </a:r>
            <a:r>
              <a:rPr lang="en-US" altLang="ko-KR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(201402097)</a:t>
            </a:r>
          </a:p>
          <a:p>
            <a:r>
              <a:rPr lang="ko-KR" altLang="en-US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유정현</a:t>
            </a:r>
            <a:r>
              <a:rPr lang="en-US" altLang="ko-KR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(201502085)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F75A5DF-9931-4A4B-81BE-3FD309FE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C422E4F-5442-4E75-BA55-33DBD60C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68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81808C3-ED72-4175-8BBC-8CD160BA3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95" y="265603"/>
            <a:ext cx="7209097" cy="38826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7CC4C3D-16E3-49F6-9B72-EE90D84F9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5" y="3879826"/>
            <a:ext cx="7270963" cy="2841649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C17A46-FCA2-475D-A822-0C17D70C1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2CE815-E9DD-4623-A4C7-9573658F6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49101-63AA-4769-9F23-31204BB33376}"/>
              </a:ext>
            </a:extLst>
          </p:cNvPr>
          <p:cNvSpPr txBox="1"/>
          <p:nvPr/>
        </p:nvSpPr>
        <p:spPr>
          <a:xfrm>
            <a:off x="1406769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76F17-3026-4115-AD08-4CE985312EF9}"/>
              </a:ext>
            </a:extLst>
          </p:cNvPr>
          <p:cNvSpPr txBox="1"/>
          <p:nvPr/>
        </p:nvSpPr>
        <p:spPr>
          <a:xfrm>
            <a:off x="3191021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Program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328196-56AC-4890-BB2D-15CDF19AF578}"/>
              </a:ext>
            </a:extLst>
          </p:cNvPr>
          <p:cNvSpPr txBox="1"/>
          <p:nvPr/>
        </p:nvSpPr>
        <p:spPr>
          <a:xfrm>
            <a:off x="504561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ED0238-9B80-43F7-B558-DB8F11A605ED}"/>
              </a:ext>
            </a:extLst>
          </p:cNvPr>
          <p:cNvSpPr txBox="1"/>
          <p:nvPr/>
        </p:nvSpPr>
        <p:spPr>
          <a:xfrm>
            <a:off x="7053253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Photography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FE4A8-0195-4C2C-84F8-BC338DB76086}"/>
              </a:ext>
            </a:extLst>
          </p:cNvPr>
          <p:cNvSpPr txBox="1"/>
          <p:nvPr/>
        </p:nvSpPr>
        <p:spPr>
          <a:xfrm>
            <a:off x="895239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Movies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자유형 27">
            <a:extLst>
              <a:ext uri="{FF2B5EF4-FFF2-40B4-BE49-F238E27FC236}">
                <a16:creationId xmlns:a16="http://schemas.microsoft.com/office/drawing/2014/main" id="{939EC340-2863-49E5-ABB0-B69E2CA7022E}"/>
              </a:ext>
            </a:extLst>
          </p:cNvPr>
          <p:cNvSpPr/>
          <p:nvPr/>
        </p:nvSpPr>
        <p:spPr>
          <a:xfrm>
            <a:off x="0" y="-2819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F4E6AB4-5A7F-44E4-8E5A-C6E982313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49"/>
          <a:stretch/>
        </p:blipFill>
        <p:spPr>
          <a:xfrm>
            <a:off x="6503125" y="3385065"/>
            <a:ext cx="5473745" cy="33974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6A2A24-2D40-47BC-8B8E-2EAE7F559FD1}"/>
              </a:ext>
            </a:extLst>
          </p:cNvPr>
          <p:cNvSpPr/>
          <p:nvPr/>
        </p:nvSpPr>
        <p:spPr>
          <a:xfrm>
            <a:off x="6842565" y="6334268"/>
            <a:ext cx="4965895" cy="409288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BEFA85-2206-4403-925F-C9A9AA08441D}"/>
              </a:ext>
            </a:extLst>
          </p:cNvPr>
          <p:cNvSpPr/>
          <p:nvPr/>
        </p:nvSpPr>
        <p:spPr>
          <a:xfrm>
            <a:off x="615008" y="5796982"/>
            <a:ext cx="5607396" cy="409288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27">
            <a:extLst>
              <a:ext uri="{FF2B5EF4-FFF2-40B4-BE49-F238E27FC236}">
                <a16:creationId xmlns:a16="http://schemas.microsoft.com/office/drawing/2014/main" id="{55911176-1B23-4C49-84CD-A0561F5BD45D}"/>
              </a:ext>
            </a:extLst>
          </p:cNvPr>
          <p:cNvSpPr/>
          <p:nvPr/>
        </p:nvSpPr>
        <p:spPr>
          <a:xfrm>
            <a:off x="0" y="9881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BDB63E-BCA0-4CF9-B020-E196CDC2AC60}"/>
              </a:ext>
            </a:extLst>
          </p:cNvPr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4.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시장 규모의 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03D9C3-404B-429E-8DA7-6BA7A34D32C7}"/>
              </a:ext>
            </a:extLst>
          </p:cNvPr>
          <p:cNvSpPr/>
          <p:nvPr/>
        </p:nvSpPr>
        <p:spPr>
          <a:xfrm>
            <a:off x="161855" y="1081378"/>
            <a:ext cx="671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indent="-190500"/>
            <a:r>
              <a:rPr lang="ko-KR" altLang="en-US" sz="1400" b="1" dirty="0">
                <a:solidFill>
                  <a:srgbClr val="25242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글로벌 </a:t>
            </a:r>
            <a:r>
              <a:rPr lang="en-US" altLang="ko-KR" sz="1400" b="1" dirty="0">
                <a:solidFill>
                  <a:srgbClr val="25242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IT</a:t>
            </a:r>
            <a:r>
              <a:rPr lang="ko-KR" altLang="en-US" sz="1400" b="1" dirty="0">
                <a:solidFill>
                  <a:srgbClr val="25242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기업들</a:t>
            </a:r>
            <a:r>
              <a:rPr lang="en-US" altLang="ko-KR" sz="1400" b="1" dirty="0">
                <a:solidFill>
                  <a:srgbClr val="25242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Live-Streaming </a:t>
            </a:r>
            <a:r>
              <a:rPr lang="ko-KR" altLang="en-US" sz="1400" b="1" dirty="0" err="1">
                <a:solidFill>
                  <a:srgbClr val="25242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스타트업</a:t>
            </a:r>
            <a:r>
              <a:rPr lang="ko-KR" altLang="en-US" sz="1400" b="1" dirty="0">
                <a:solidFill>
                  <a:srgbClr val="25242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인수하며 시장 진출</a:t>
            </a:r>
            <a:endParaRPr lang="ko-KR" altLang="en-US" sz="1400" b="1" dirty="0">
              <a:solidFill>
                <a:srgbClr val="252424"/>
              </a:solidFill>
              <a:latin typeface="Noto Sans CJK"/>
            </a:endParaRPr>
          </a:p>
          <a:p>
            <a:pPr marL="190500" indent="-190500"/>
            <a:r>
              <a:rPr lang="ko-KR" altLang="en-US" sz="1400" b="1" dirty="0">
                <a:solidFill>
                  <a:srgbClr val="25242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endParaRPr lang="ko-KR" altLang="en-US" sz="1400" b="1" i="0" dirty="0">
              <a:solidFill>
                <a:srgbClr val="252424"/>
              </a:solidFill>
              <a:effectLst/>
              <a:latin typeface="Noto Sans CJK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B3D67A-9681-4BB0-AF2A-0C00C9E4F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71" y="1462479"/>
            <a:ext cx="5014289" cy="23490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F94EBFA-1705-4C84-A392-C32E17801EF4}"/>
              </a:ext>
            </a:extLst>
          </p:cNvPr>
          <p:cNvSpPr txBox="1"/>
          <p:nvPr/>
        </p:nvSpPr>
        <p:spPr>
          <a:xfrm>
            <a:off x="3471678" y="566173"/>
            <a:ext cx="4681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+mn-ea"/>
              </a:rPr>
              <a:t>4.1. </a:t>
            </a:r>
            <a:r>
              <a:rPr lang="ko-KR" altLang="en-US" sz="1600" dirty="0">
                <a:solidFill>
                  <a:srgbClr val="929292"/>
                </a:solidFill>
                <a:latin typeface="+mn-ea"/>
              </a:rPr>
              <a:t>라이브 스트리밍 시장</a:t>
            </a:r>
          </a:p>
        </p:txBody>
      </p:sp>
    </p:spTree>
    <p:extLst>
      <p:ext uri="{BB962C8B-B14F-4D97-AF65-F5344CB8AC3E}">
        <p14:creationId xmlns:p14="http://schemas.microsoft.com/office/powerpoint/2010/main" val="1542244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2C6BB-A192-406A-8483-167A009F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34DCF-0EBF-4F9A-8014-3ED50B45DE66}"/>
              </a:ext>
            </a:extLst>
          </p:cNvPr>
          <p:cNvSpPr txBox="1"/>
          <p:nvPr/>
        </p:nvSpPr>
        <p:spPr>
          <a:xfrm>
            <a:off x="1406769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7794D-0466-4BF6-B216-8C4C177BFE4B}"/>
              </a:ext>
            </a:extLst>
          </p:cNvPr>
          <p:cNvSpPr txBox="1"/>
          <p:nvPr/>
        </p:nvSpPr>
        <p:spPr>
          <a:xfrm>
            <a:off x="3191021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Program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1113A-7CF0-4272-BE17-788236AE7176}"/>
              </a:ext>
            </a:extLst>
          </p:cNvPr>
          <p:cNvSpPr txBox="1"/>
          <p:nvPr/>
        </p:nvSpPr>
        <p:spPr>
          <a:xfrm>
            <a:off x="504561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673E8-78A5-48CE-9C4C-7C1A7EB36D16}"/>
              </a:ext>
            </a:extLst>
          </p:cNvPr>
          <p:cNvSpPr txBox="1"/>
          <p:nvPr/>
        </p:nvSpPr>
        <p:spPr>
          <a:xfrm>
            <a:off x="7053253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Photography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D7E496-95B0-41A8-914F-D9A05E9A172B}"/>
              </a:ext>
            </a:extLst>
          </p:cNvPr>
          <p:cNvSpPr txBox="1"/>
          <p:nvPr/>
        </p:nvSpPr>
        <p:spPr>
          <a:xfrm>
            <a:off x="895239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Movies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자유형 27">
            <a:extLst>
              <a:ext uri="{FF2B5EF4-FFF2-40B4-BE49-F238E27FC236}">
                <a16:creationId xmlns:a16="http://schemas.microsoft.com/office/drawing/2014/main" id="{4CF6D718-9C62-4A68-97B7-32681EE62A08}"/>
              </a:ext>
            </a:extLst>
          </p:cNvPr>
          <p:cNvSpPr/>
          <p:nvPr/>
        </p:nvSpPr>
        <p:spPr>
          <a:xfrm>
            <a:off x="0" y="-2819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AutoShape 2" descr="http://www.globalwindow.org/images/upload/borawebedit/2016/6/17/252394/img0001.jpg">
            <a:extLst>
              <a:ext uri="{FF2B5EF4-FFF2-40B4-BE49-F238E27FC236}">
                <a16:creationId xmlns:a16="http://schemas.microsoft.com/office/drawing/2014/main" id="{C4894F09-498A-4BDF-AF12-5B140681B7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14720" y="2376487"/>
            <a:ext cx="566737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57AA9-80CF-4DBF-BE0B-A0144D65A225}"/>
              </a:ext>
            </a:extLst>
          </p:cNvPr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4.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시장 규모의 분석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BA3EC8-947E-41A0-8688-CF026930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9D52EF-D2CE-4F5F-AEA9-0C3F836B2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9" y="1008377"/>
            <a:ext cx="9530664" cy="31598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6F02F8-EF3A-4218-A348-0790A92977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793" y="4259677"/>
            <a:ext cx="5930452" cy="19285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086D34-CA34-49B8-B6E6-DD7281EDC078}"/>
              </a:ext>
            </a:extLst>
          </p:cNvPr>
          <p:cNvSpPr txBox="1"/>
          <p:nvPr/>
        </p:nvSpPr>
        <p:spPr>
          <a:xfrm>
            <a:off x="3471678" y="566173"/>
            <a:ext cx="4681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+mn-ea"/>
              </a:rPr>
              <a:t>4.2. </a:t>
            </a:r>
            <a:r>
              <a:rPr lang="ko-KR" altLang="en-US" sz="1600" dirty="0" err="1">
                <a:solidFill>
                  <a:srgbClr val="929292"/>
                </a:solidFill>
                <a:latin typeface="+mn-ea"/>
              </a:rPr>
              <a:t>커넥티드</a:t>
            </a:r>
            <a:r>
              <a:rPr lang="ko-KR" altLang="en-US" sz="1600" dirty="0">
                <a:solidFill>
                  <a:srgbClr val="929292"/>
                </a:solidFill>
                <a:latin typeface="+mn-ea"/>
              </a:rPr>
              <a:t> 자동차 시장</a:t>
            </a:r>
          </a:p>
        </p:txBody>
      </p:sp>
    </p:spTree>
    <p:extLst>
      <p:ext uri="{BB962C8B-B14F-4D97-AF65-F5344CB8AC3E}">
        <p14:creationId xmlns:p14="http://schemas.microsoft.com/office/powerpoint/2010/main" val="4000204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-10227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430371-0020-450E-904F-730226D661A0}"/>
              </a:ext>
            </a:extLst>
          </p:cNvPr>
          <p:cNvSpPr/>
          <p:nvPr/>
        </p:nvSpPr>
        <p:spPr>
          <a:xfrm>
            <a:off x="3306393" y="1192754"/>
            <a:ext cx="49936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국내외 대표적인 원격 제어 시스템 업체들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D6973-557A-4DB6-AD92-892002AB2145}"/>
              </a:ext>
            </a:extLst>
          </p:cNvPr>
          <p:cNvSpPr txBox="1"/>
          <p:nvPr/>
        </p:nvSpPr>
        <p:spPr>
          <a:xfrm>
            <a:off x="84840" y="2930656"/>
            <a:ext cx="2635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 </a:t>
            </a:r>
            <a:r>
              <a:rPr lang="ko-KR" altLang="en-US" dirty="0"/>
              <a:t>영상을 제공하며 </a:t>
            </a:r>
            <a:endParaRPr lang="en-US" altLang="ko-KR" dirty="0"/>
          </a:p>
          <a:p>
            <a:r>
              <a:rPr lang="ko-KR" altLang="en-US" dirty="0"/>
              <a:t>통신거리에 제약이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5EFFF-251F-4A88-9511-4EE44B6646C4}"/>
              </a:ext>
            </a:extLst>
          </p:cNvPr>
          <p:cNvSpPr txBox="1"/>
          <p:nvPr/>
        </p:nvSpPr>
        <p:spPr>
          <a:xfrm>
            <a:off x="9710019" y="2796394"/>
            <a:ext cx="231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 </a:t>
            </a:r>
            <a:r>
              <a:rPr lang="ko-KR" altLang="en-US" dirty="0"/>
              <a:t>영상을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41A0CE0-1D51-4492-AACF-CA23BB3E2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05" y="5767120"/>
            <a:ext cx="8858250" cy="533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6097F15-4713-45D7-9170-8A2CA182D4C3}"/>
              </a:ext>
            </a:extLst>
          </p:cNvPr>
          <p:cNvSpPr txBox="1"/>
          <p:nvPr/>
        </p:nvSpPr>
        <p:spPr>
          <a:xfrm>
            <a:off x="1318781" y="6299196"/>
            <a:ext cx="709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실시간 스트리밍이 가능하므로 즉각즉각 결과를 확인할 수 있음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9B0589-B2C3-4101-BDCA-EF4B7AA7F64B}"/>
              </a:ext>
            </a:extLst>
          </p:cNvPr>
          <p:cNvSpPr txBox="1"/>
          <p:nvPr/>
        </p:nvSpPr>
        <p:spPr>
          <a:xfrm>
            <a:off x="3405670" y="1877756"/>
            <a:ext cx="223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sz="1400" b="1" dirty="0">
                <a:latin typeface="+mn-ea"/>
                <a:ea typeface="+mn-ea"/>
              </a:rPr>
              <a:t>현대 </a:t>
            </a:r>
            <a:r>
              <a:rPr lang="ko-KR" altLang="en-US" sz="1400" b="1" dirty="0" err="1">
                <a:latin typeface="+mn-ea"/>
                <a:ea typeface="+mn-ea"/>
              </a:rPr>
              <a:t>로템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735228-47E4-40DB-B642-B1D1AFDBCB0F}"/>
              </a:ext>
            </a:extLst>
          </p:cNvPr>
          <p:cNvSpPr txBox="1"/>
          <p:nvPr/>
        </p:nvSpPr>
        <p:spPr>
          <a:xfrm>
            <a:off x="2719933" y="2196230"/>
            <a:ext cx="2714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29292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929292"/>
                </a:solidFill>
                <a:latin typeface="+mn-ea"/>
              </a:rPr>
              <a:t>현재 군대에 탱크를 비롯한 방산물품을 납품하는 다목적 기업이다</a:t>
            </a:r>
            <a:r>
              <a:rPr lang="en-US" altLang="ko-KR" sz="1200" dirty="0">
                <a:solidFill>
                  <a:srgbClr val="929292"/>
                </a:solidFill>
                <a:latin typeface="+mn-ea"/>
              </a:rPr>
              <a:t>. 2020</a:t>
            </a:r>
            <a:r>
              <a:rPr lang="ko-KR" altLang="en-US" sz="1200" dirty="0">
                <a:solidFill>
                  <a:srgbClr val="929292"/>
                </a:solidFill>
                <a:latin typeface="+mn-ea"/>
              </a:rPr>
              <a:t>년까지 원격조정 지뢰 제거 전차를 비롯한 무인 원격조종 정찰 차량</a:t>
            </a:r>
            <a:r>
              <a:rPr lang="en-US" altLang="ko-KR" sz="1200" dirty="0">
                <a:solidFill>
                  <a:srgbClr val="929292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929292"/>
                </a:solidFill>
                <a:latin typeface="+mn-ea"/>
              </a:rPr>
              <a:t>위험지대 정찰 로봇 등을 </a:t>
            </a:r>
            <a:r>
              <a:rPr lang="ko-KR" altLang="en-US" sz="1200" dirty="0" err="1">
                <a:solidFill>
                  <a:srgbClr val="929292"/>
                </a:solidFill>
                <a:latin typeface="+mn-ea"/>
              </a:rPr>
              <a:t>개발중에</a:t>
            </a:r>
            <a:r>
              <a:rPr lang="ko-KR" altLang="en-US" sz="1200" dirty="0">
                <a:solidFill>
                  <a:srgbClr val="929292"/>
                </a:solidFill>
                <a:latin typeface="+mn-ea"/>
              </a:rPr>
              <a:t> 있다</a:t>
            </a:r>
            <a:r>
              <a:rPr lang="en-US" altLang="ko-KR" sz="1200" dirty="0">
                <a:solidFill>
                  <a:srgbClr val="929292"/>
                </a:solidFill>
                <a:latin typeface="+mn-ea"/>
              </a:rPr>
              <a:t>.</a:t>
            </a:r>
            <a:endParaRPr lang="ko-KR" altLang="en-US" sz="1200" dirty="0">
              <a:solidFill>
                <a:srgbClr val="929292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55A3AD-F3B2-4F50-952A-C194CA9258D6}"/>
              </a:ext>
            </a:extLst>
          </p:cNvPr>
          <p:cNvSpPr txBox="1"/>
          <p:nvPr/>
        </p:nvSpPr>
        <p:spPr>
          <a:xfrm>
            <a:off x="2773891" y="1660179"/>
            <a:ext cx="873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01</a:t>
            </a:r>
            <a:endParaRPr lang="ko-KR" altLang="en-US" sz="4000" b="1" dirty="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9" name="Picture 2" descr="íëë¡íì´ ìì²´ ê°ë°í ì§ë¢°ì ê±°ì© ì¥ì ë¬¼ ê°ì²ì ì°¨. íëë¡í ì ê³µ">
            <a:extLst>
              <a:ext uri="{FF2B5EF4-FFF2-40B4-BE49-F238E27FC236}">
                <a16:creationId xmlns:a16="http://schemas.microsoft.com/office/drawing/2014/main" id="{F2DAA25A-20CC-4834-A990-6F2CE263F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13" y="3457249"/>
            <a:ext cx="2774736" cy="185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01342B-D0B5-4B3D-9509-BC0C65229B3F}"/>
              </a:ext>
            </a:extLst>
          </p:cNvPr>
          <p:cNvSpPr txBox="1"/>
          <p:nvPr/>
        </p:nvSpPr>
        <p:spPr>
          <a:xfrm>
            <a:off x="6979666" y="1877109"/>
            <a:ext cx="2174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b="1" dirty="0">
                <a:latin typeface="+mn-ea"/>
                <a:ea typeface="+mn-ea"/>
              </a:rPr>
              <a:t>TOSHIBA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835DBA-DCCE-43FC-8EDE-D7E6EC9DB0E8}"/>
              </a:ext>
            </a:extLst>
          </p:cNvPr>
          <p:cNvSpPr txBox="1"/>
          <p:nvPr/>
        </p:nvSpPr>
        <p:spPr>
          <a:xfrm>
            <a:off x="6335897" y="2286264"/>
            <a:ext cx="3235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929292"/>
                </a:solidFill>
                <a:latin typeface="+mn-ea"/>
              </a:rPr>
              <a:t> 일본의 전기 및 전자기기 제조업체이다</a:t>
            </a:r>
            <a:r>
              <a:rPr lang="en-US" altLang="ko-KR" sz="1200" dirty="0">
                <a:solidFill>
                  <a:srgbClr val="929292"/>
                </a:solidFill>
                <a:latin typeface="+mn-ea"/>
              </a:rPr>
              <a:t>. 2011</a:t>
            </a:r>
            <a:r>
              <a:rPr lang="ko-KR" altLang="en-US" sz="1200" dirty="0">
                <a:solidFill>
                  <a:srgbClr val="929292"/>
                </a:solidFill>
                <a:latin typeface="+mn-ea"/>
              </a:rPr>
              <a:t>년 후쿠시마 원전사고 이후 원격조종 로봇 및 차량을 제작하여 탐사 및 작업에 지원하고 있다</a:t>
            </a:r>
            <a:r>
              <a:rPr lang="en-US" altLang="ko-KR" sz="1200" dirty="0">
                <a:solidFill>
                  <a:srgbClr val="929292"/>
                </a:solidFill>
                <a:latin typeface="+mn-ea"/>
              </a:rPr>
              <a:t>. </a:t>
            </a:r>
            <a:endParaRPr lang="ko-KR" altLang="en-US" sz="1200" dirty="0">
              <a:solidFill>
                <a:srgbClr val="929292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BC03BF-86DC-4B6E-96E0-146926E35EAE}"/>
              </a:ext>
            </a:extLst>
          </p:cNvPr>
          <p:cNvSpPr txBox="1"/>
          <p:nvPr/>
        </p:nvSpPr>
        <p:spPr>
          <a:xfrm>
            <a:off x="6347887" y="1659532"/>
            <a:ext cx="949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02</a:t>
            </a:r>
            <a:endParaRPr lang="ko-KR" altLang="en-US" sz="4000" b="1" dirty="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6382384-22EB-4755-AB38-E12E34312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8" r="13211"/>
          <a:stretch/>
        </p:blipFill>
        <p:spPr>
          <a:xfrm>
            <a:off x="6577678" y="3218212"/>
            <a:ext cx="2714897" cy="209263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2696E13-DF5F-41BD-828F-7234738F3B13}"/>
              </a:ext>
            </a:extLst>
          </p:cNvPr>
          <p:cNvSpPr txBox="1"/>
          <p:nvPr/>
        </p:nvSpPr>
        <p:spPr>
          <a:xfrm>
            <a:off x="9710018" y="3702557"/>
            <a:ext cx="231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유선으로 조종한다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666E31-97F9-4408-9C8C-C2C4022C3EB0}"/>
              </a:ext>
            </a:extLst>
          </p:cNvPr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5.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경쟁회사와의 비교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716AA3-6652-4B4B-99B0-E58BD9D5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41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67EBF3-101D-44DF-89B8-4DB7939EC48F}"/>
              </a:ext>
            </a:extLst>
          </p:cNvPr>
          <p:cNvSpPr/>
          <p:nvPr/>
        </p:nvSpPr>
        <p:spPr>
          <a:xfrm>
            <a:off x="1232177" y="2351700"/>
            <a:ext cx="10093048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>
            <a:off x="0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20DA9B-D967-429B-B2ED-2B8A426A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2025" y="6022975"/>
            <a:ext cx="2743200" cy="365125"/>
          </a:xfrm>
        </p:spPr>
        <p:txBody>
          <a:bodyPr/>
          <a:lstStyle/>
          <a:p>
            <a:fld id="{E75B7632-C8BF-45E2-9E78-0EB25F772A03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E1C9318-8277-45C9-9E4C-4B06B8AC9CCE}"/>
              </a:ext>
            </a:extLst>
          </p:cNvPr>
          <p:cNvSpPr/>
          <p:nvPr/>
        </p:nvSpPr>
        <p:spPr>
          <a:xfrm>
            <a:off x="1155123" y="2171700"/>
            <a:ext cx="360000" cy="360000"/>
          </a:xfrm>
          <a:prstGeom prst="ellipse">
            <a:avLst/>
          </a:pr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9B26BED-C3D9-4AF9-B385-4BF33D898A77}"/>
              </a:ext>
            </a:extLst>
          </p:cNvPr>
          <p:cNvSpPr/>
          <p:nvPr/>
        </p:nvSpPr>
        <p:spPr>
          <a:xfrm>
            <a:off x="2943272" y="2171700"/>
            <a:ext cx="360000" cy="360000"/>
          </a:xfrm>
          <a:prstGeom prst="ellipse">
            <a:avLst/>
          </a:pr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8FD579D-15A9-4D39-A47E-A04AD802213D}"/>
              </a:ext>
            </a:extLst>
          </p:cNvPr>
          <p:cNvSpPr/>
          <p:nvPr/>
        </p:nvSpPr>
        <p:spPr>
          <a:xfrm>
            <a:off x="11145225" y="2171700"/>
            <a:ext cx="360000" cy="360000"/>
          </a:xfrm>
          <a:prstGeom prst="ellipse">
            <a:avLst/>
          </a:pr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C0AC7-B856-4E2B-BC9A-9FF4E41B3FF4}"/>
              </a:ext>
            </a:extLst>
          </p:cNvPr>
          <p:cNvSpPr txBox="1"/>
          <p:nvPr/>
        </p:nvSpPr>
        <p:spPr>
          <a:xfrm>
            <a:off x="6872884" y="1687649"/>
            <a:ext cx="75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9E242C-B1EF-403C-84EE-23A911B125C5}"/>
              </a:ext>
            </a:extLst>
          </p:cNvPr>
          <p:cNvSpPr txBox="1"/>
          <p:nvPr/>
        </p:nvSpPr>
        <p:spPr>
          <a:xfrm>
            <a:off x="959230" y="1689843"/>
            <a:ext cx="75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계획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40515-1F96-4420-A43F-0F61D02F324F}"/>
              </a:ext>
            </a:extLst>
          </p:cNvPr>
          <p:cNvSpPr txBox="1"/>
          <p:nvPr/>
        </p:nvSpPr>
        <p:spPr>
          <a:xfrm>
            <a:off x="4766897" y="1689843"/>
            <a:ext cx="75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설계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15988F-34F1-47EE-AF50-08E592D4CDAC}"/>
              </a:ext>
            </a:extLst>
          </p:cNvPr>
          <p:cNvSpPr txBox="1"/>
          <p:nvPr/>
        </p:nvSpPr>
        <p:spPr>
          <a:xfrm>
            <a:off x="2745067" y="1698180"/>
            <a:ext cx="75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분석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A66A22-E6FA-4086-8638-5E330ED60BF1}"/>
              </a:ext>
            </a:extLst>
          </p:cNvPr>
          <p:cNvSpPr txBox="1"/>
          <p:nvPr/>
        </p:nvSpPr>
        <p:spPr>
          <a:xfrm>
            <a:off x="8856440" y="1687649"/>
            <a:ext cx="88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06107-F64F-4207-83CB-FC43F7888887}"/>
              </a:ext>
            </a:extLst>
          </p:cNvPr>
          <p:cNvSpPr txBox="1"/>
          <p:nvPr/>
        </p:nvSpPr>
        <p:spPr>
          <a:xfrm>
            <a:off x="10692941" y="1687649"/>
            <a:ext cx="125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연계 개발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1FEBB2B-2AE8-4FB1-8DF0-0EBF4AE77F77}"/>
              </a:ext>
            </a:extLst>
          </p:cNvPr>
          <p:cNvSpPr/>
          <p:nvPr/>
        </p:nvSpPr>
        <p:spPr>
          <a:xfrm>
            <a:off x="7071089" y="2183913"/>
            <a:ext cx="360000" cy="360000"/>
          </a:xfrm>
          <a:prstGeom prst="ellipse">
            <a:avLst/>
          </a:pr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94E8339-0C9F-4AA7-A33F-B8F58718541B}"/>
              </a:ext>
            </a:extLst>
          </p:cNvPr>
          <p:cNvSpPr/>
          <p:nvPr/>
        </p:nvSpPr>
        <p:spPr>
          <a:xfrm>
            <a:off x="4984152" y="2171700"/>
            <a:ext cx="360000" cy="360000"/>
          </a:xfrm>
          <a:prstGeom prst="ellipse">
            <a:avLst/>
          </a:pr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4B39838-F467-4DAB-8E86-9CBF238F9547}"/>
              </a:ext>
            </a:extLst>
          </p:cNvPr>
          <p:cNvSpPr/>
          <p:nvPr/>
        </p:nvSpPr>
        <p:spPr>
          <a:xfrm>
            <a:off x="9118951" y="2183913"/>
            <a:ext cx="360000" cy="360000"/>
          </a:xfrm>
          <a:prstGeom prst="ellipse">
            <a:avLst/>
          </a:pr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4D837-3E8B-4EDC-88EB-9A6D31740584}"/>
              </a:ext>
            </a:extLst>
          </p:cNvPr>
          <p:cNvSpPr txBox="1"/>
          <p:nvPr/>
        </p:nvSpPr>
        <p:spPr>
          <a:xfrm>
            <a:off x="574338" y="2699487"/>
            <a:ext cx="16257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2018.10</a:t>
            </a:r>
            <a:r>
              <a:rPr lang="ko-KR" altLang="en-US" sz="1400" b="1" dirty="0"/>
              <a:t>월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주차</a:t>
            </a:r>
            <a:endParaRPr lang="en-US" altLang="ko-KR" sz="1400" b="1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사업성 검토</a:t>
            </a:r>
            <a:endParaRPr lang="en-US" altLang="ko-KR" sz="1200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spc="-150" dirty="0"/>
              <a:t>주차 별 개발 계획 수립</a:t>
            </a:r>
            <a:endParaRPr lang="en-US" altLang="ko-KR" sz="1200" spc="-150" dirty="0"/>
          </a:p>
          <a:p>
            <a:endParaRPr lang="en-US" altLang="ko-KR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0F58B6-4B27-4E0B-AFCE-1DE4F8033EE5}"/>
              </a:ext>
            </a:extLst>
          </p:cNvPr>
          <p:cNvSpPr txBox="1"/>
          <p:nvPr/>
        </p:nvSpPr>
        <p:spPr>
          <a:xfrm>
            <a:off x="2310389" y="2699487"/>
            <a:ext cx="193033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2018.10</a:t>
            </a:r>
            <a:r>
              <a:rPr lang="ko-KR" altLang="en-US" sz="1400" b="1" dirty="0"/>
              <a:t>월 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주차</a:t>
            </a:r>
            <a:endParaRPr lang="en-US" altLang="ko-KR" sz="1400" b="1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수익 모델 분석</a:t>
            </a:r>
            <a:endParaRPr lang="en-US" altLang="ko-KR" sz="1200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개발 장비 및 기술 분석</a:t>
            </a:r>
            <a:r>
              <a:rPr lang="en-US" altLang="ko-KR" sz="1200" dirty="0"/>
              <a:t> </a:t>
            </a:r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설문조사 및 수요조사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0D77DF-26C8-4F30-A116-B5DA6BFB664C}"/>
              </a:ext>
            </a:extLst>
          </p:cNvPr>
          <p:cNvSpPr txBox="1"/>
          <p:nvPr/>
        </p:nvSpPr>
        <p:spPr>
          <a:xfrm>
            <a:off x="3672890" y="4982857"/>
            <a:ext cx="19752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2018.12</a:t>
            </a:r>
            <a:r>
              <a:rPr lang="ko-KR" altLang="en-US" sz="1400" b="1" dirty="0"/>
              <a:t>월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주차</a:t>
            </a:r>
            <a:endParaRPr lang="en-US" altLang="ko-KR" sz="1400" b="1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일반인 대상 제품 테스트</a:t>
            </a:r>
            <a:endParaRPr lang="en-US" altLang="ko-KR" sz="1200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사업체 설립 준비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633396-E600-41F5-85A3-919933F47137}"/>
              </a:ext>
            </a:extLst>
          </p:cNvPr>
          <p:cNvSpPr txBox="1"/>
          <p:nvPr/>
        </p:nvSpPr>
        <p:spPr>
          <a:xfrm>
            <a:off x="8335506" y="2701438"/>
            <a:ext cx="19303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2018.11</a:t>
            </a:r>
            <a:r>
              <a:rPr lang="ko-KR" altLang="en-US" sz="1400" b="1" dirty="0"/>
              <a:t>월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주차</a:t>
            </a:r>
            <a:endParaRPr lang="en-US" altLang="ko-KR" sz="1400" b="1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서버 구축 및 테스트</a:t>
            </a:r>
            <a:endParaRPr lang="en-US" altLang="ko-KR" sz="1200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개발 장비 및 기술 분석</a:t>
            </a:r>
            <a:r>
              <a:rPr lang="en-US" altLang="ko-KR" sz="1200" dirty="0"/>
              <a:t> </a:t>
            </a:r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FD73AF-9BA6-4CF6-9210-9EBA9A2993A7}"/>
              </a:ext>
            </a:extLst>
          </p:cNvPr>
          <p:cNvSpPr txBox="1"/>
          <p:nvPr/>
        </p:nvSpPr>
        <p:spPr>
          <a:xfrm>
            <a:off x="4198983" y="2699487"/>
            <a:ext cx="16129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2018.11</a:t>
            </a:r>
            <a:r>
              <a:rPr lang="ko-KR" altLang="en-US" sz="1400" b="1" dirty="0"/>
              <a:t>월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주차</a:t>
            </a:r>
            <a:endParaRPr lang="en-US" altLang="ko-KR" sz="1400" b="1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데이터 베이스 설계</a:t>
            </a:r>
            <a:endParaRPr lang="en-US" altLang="ko-KR" sz="1200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제작품 모델링</a:t>
            </a:r>
            <a:endParaRPr lang="en-US" altLang="ko-KR" sz="1200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E7BA8-63BD-4DB5-88B7-751093E41844}"/>
              </a:ext>
            </a:extLst>
          </p:cNvPr>
          <p:cNvSpPr txBox="1"/>
          <p:nvPr/>
        </p:nvSpPr>
        <p:spPr>
          <a:xfrm>
            <a:off x="6310957" y="2699487"/>
            <a:ext cx="18261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2018.11</a:t>
            </a:r>
            <a:r>
              <a:rPr lang="ko-KR" altLang="en-US" sz="1400" b="1" dirty="0"/>
              <a:t>월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주차</a:t>
            </a:r>
            <a:endParaRPr lang="en-US" altLang="ko-KR" sz="1400" b="1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Client </a:t>
            </a:r>
            <a:r>
              <a:rPr lang="en-US" altLang="ko-KR" sz="1200" dirty="0" err="1"/>
              <a:t>Applicaion</a:t>
            </a:r>
            <a:r>
              <a:rPr lang="en-US" altLang="ko-KR" sz="1200" dirty="0"/>
              <a:t> </a:t>
            </a:r>
            <a:r>
              <a:rPr lang="ko-KR" altLang="en-US" sz="1200" dirty="0"/>
              <a:t>개발</a:t>
            </a:r>
            <a:endParaRPr lang="en-US" altLang="ko-KR" sz="1200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Controller </a:t>
            </a:r>
            <a:r>
              <a:rPr lang="ko-KR" altLang="en-US" sz="1200" dirty="0"/>
              <a:t>제작 시작</a:t>
            </a:r>
            <a:endParaRPr lang="en-US" altLang="ko-KR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6B512D-B00C-44BD-B2D3-2A7880141528}"/>
              </a:ext>
            </a:extLst>
          </p:cNvPr>
          <p:cNvSpPr txBox="1"/>
          <p:nvPr/>
        </p:nvSpPr>
        <p:spPr>
          <a:xfrm>
            <a:off x="10355274" y="2699487"/>
            <a:ext cx="15616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2018.11</a:t>
            </a:r>
            <a:r>
              <a:rPr lang="ko-KR" altLang="en-US" sz="1400" b="1" dirty="0"/>
              <a:t>월 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주차</a:t>
            </a:r>
            <a:endParaRPr lang="en-US" altLang="ko-KR" sz="1400" b="1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각 장비 통신 연계</a:t>
            </a:r>
            <a:endParaRPr lang="en-US" altLang="ko-KR" sz="1200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최종 테스트 시연</a:t>
            </a:r>
            <a:endParaRPr lang="en-US" altLang="ko-KR" sz="1200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프로토 타입 제작</a:t>
            </a:r>
            <a:endParaRPr lang="en-US" altLang="ko-KR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A9DF03-E13D-496E-9E96-EB223AAEFCBC}"/>
              </a:ext>
            </a:extLst>
          </p:cNvPr>
          <p:cNvSpPr/>
          <p:nvPr/>
        </p:nvSpPr>
        <p:spPr>
          <a:xfrm flipV="1">
            <a:off x="4638059" y="4622857"/>
            <a:ext cx="2980036" cy="45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2B6EE18-AB18-48D8-8A75-06E2ECAE020E}"/>
              </a:ext>
            </a:extLst>
          </p:cNvPr>
          <p:cNvSpPr/>
          <p:nvPr/>
        </p:nvSpPr>
        <p:spPr>
          <a:xfrm>
            <a:off x="4458059" y="4465717"/>
            <a:ext cx="360000" cy="360000"/>
          </a:xfrm>
          <a:prstGeom prst="ellipse">
            <a:avLst/>
          </a:pr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36DC898-3DED-4991-B023-ADF4EAD731F1}"/>
              </a:ext>
            </a:extLst>
          </p:cNvPr>
          <p:cNvSpPr/>
          <p:nvPr/>
        </p:nvSpPr>
        <p:spPr>
          <a:xfrm>
            <a:off x="7438095" y="4465717"/>
            <a:ext cx="360000" cy="360000"/>
          </a:xfrm>
          <a:prstGeom prst="ellipse">
            <a:avLst/>
          </a:pr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676374-1FF4-4E08-B1F7-F554179B514A}"/>
              </a:ext>
            </a:extLst>
          </p:cNvPr>
          <p:cNvSpPr txBox="1"/>
          <p:nvPr/>
        </p:nvSpPr>
        <p:spPr>
          <a:xfrm>
            <a:off x="6652926" y="4982857"/>
            <a:ext cx="20297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2018.12</a:t>
            </a:r>
            <a:r>
              <a:rPr lang="ko-KR" altLang="en-US" sz="1400" b="1" dirty="0"/>
              <a:t>월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주차</a:t>
            </a:r>
            <a:endParaRPr lang="en-US" altLang="ko-KR" sz="1400" b="1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사업체 설립 및 제품 공정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DDEDA4-3C57-443B-9EF2-21919A74E8FC}"/>
              </a:ext>
            </a:extLst>
          </p:cNvPr>
          <p:cNvSpPr txBox="1"/>
          <p:nvPr/>
        </p:nvSpPr>
        <p:spPr>
          <a:xfrm>
            <a:off x="7175583" y="3819386"/>
            <a:ext cx="885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사업 출범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B817B8-3482-4ADE-97D0-F6084283C1EF}"/>
              </a:ext>
            </a:extLst>
          </p:cNvPr>
          <p:cNvSpPr txBox="1"/>
          <p:nvPr/>
        </p:nvSpPr>
        <p:spPr>
          <a:xfrm>
            <a:off x="4195547" y="3808739"/>
            <a:ext cx="885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제품 </a:t>
            </a:r>
            <a:r>
              <a:rPr lang="ko-KR" altLang="en-US" dirty="0" err="1"/>
              <a:t>시제작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266811-C172-4D8E-8302-8F55BA14282A}"/>
              </a:ext>
            </a:extLst>
          </p:cNvPr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6.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사업 개발 계획서</a:t>
            </a:r>
          </a:p>
        </p:txBody>
      </p:sp>
    </p:spTree>
    <p:extLst>
      <p:ext uri="{BB962C8B-B14F-4D97-AF65-F5344CB8AC3E}">
        <p14:creationId xmlns:p14="http://schemas.microsoft.com/office/powerpoint/2010/main" val="3431980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95642" y="1409280"/>
            <a:ext cx="10211624" cy="4545707"/>
            <a:chOff x="1195642" y="1409280"/>
            <a:chExt cx="10211624" cy="4545707"/>
          </a:xfrm>
        </p:grpSpPr>
        <p:sp>
          <p:nvSpPr>
            <p:cNvPr id="7" name="사각형: 둥근 모서리 47">
              <a:extLst>
                <a:ext uri="{FF2B5EF4-FFF2-40B4-BE49-F238E27FC236}">
                  <a16:creationId xmlns:a16="http://schemas.microsoft.com/office/drawing/2014/main" id="{70A017A2-77E9-4AC5-8B4E-7FA846BC441E}"/>
                </a:ext>
              </a:extLst>
            </p:cNvPr>
            <p:cNvSpPr/>
            <p:nvPr/>
          </p:nvSpPr>
          <p:spPr>
            <a:xfrm>
              <a:off x="6626630" y="1997069"/>
              <a:ext cx="4647839" cy="1676738"/>
            </a:xfrm>
            <a:prstGeom prst="roundRect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8" name="사각형: 둥근 모서리 48">
              <a:extLst>
                <a:ext uri="{FF2B5EF4-FFF2-40B4-BE49-F238E27FC236}">
                  <a16:creationId xmlns:a16="http://schemas.microsoft.com/office/drawing/2014/main" id="{45C7814C-5106-44B8-9BF4-5EF3A1957544}"/>
                </a:ext>
              </a:extLst>
            </p:cNvPr>
            <p:cNvSpPr/>
            <p:nvPr/>
          </p:nvSpPr>
          <p:spPr>
            <a:xfrm>
              <a:off x="6708900" y="4188061"/>
              <a:ext cx="4565569" cy="1676738"/>
            </a:xfrm>
            <a:prstGeom prst="roundRect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06769" y="3472935"/>
              <a:ext cx="16318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Social Media</a:t>
              </a:r>
              <a:endPara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91021" y="3472935"/>
              <a:ext cx="16318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Program</a:t>
              </a:r>
              <a:endPara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5612" y="3472935"/>
              <a:ext cx="16318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Contents</a:t>
              </a:r>
              <a:endPara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사각형: 둥근 모서리 33">
              <a:extLst>
                <a:ext uri="{FF2B5EF4-FFF2-40B4-BE49-F238E27FC236}">
                  <a16:creationId xmlns:a16="http://schemas.microsoft.com/office/drawing/2014/main" id="{820E7E29-EC30-4B93-B340-76D379D00284}"/>
                </a:ext>
              </a:extLst>
            </p:cNvPr>
            <p:cNvSpPr/>
            <p:nvPr/>
          </p:nvSpPr>
          <p:spPr>
            <a:xfrm>
              <a:off x="1195642" y="1957647"/>
              <a:ext cx="4647839" cy="1676738"/>
            </a:xfrm>
            <a:prstGeom prst="roundRect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14" name="사각형: 둥근 모서리 35">
              <a:extLst>
                <a:ext uri="{FF2B5EF4-FFF2-40B4-BE49-F238E27FC236}">
                  <a16:creationId xmlns:a16="http://schemas.microsoft.com/office/drawing/2014/main" id="{BA968299-2D32-437B-8D90-C25D5DA54303}"/>
                </a:ext>
              </a:extLst>
            </p:cNvPr>
            <p:cNvSpPr/>
            <p:nvPr/>
          </p:nvSpPr>
          <p:spPr>
            <a:xfrm>
              <a:off x="1277912" y="4148639"/>
              <a:ext cx="4565569" cy="1676738"/>
            </a:xfrm>
            <a:prstGeom prst="roundRect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37">
              <a:extLst>
                <a:ext uri="{FF2B5EF4-FFF2-40B4-BE49-F238E27FC236}">
                  <a16:creationId xmlns:a16="http://schemas.microsoft.com/office/drawing/2014/main" id="{BD0EE20C-6301-48AA-8A35-153E8ADCDE6A}"/>
                </a:ext>
              </a:extLst>
            </p:cNvPr>
            <p:cNvSpPr/>
            <p:nvPr/>
          </p:nvSpPr>
          <p:spPr>
            <a:xfrm>
              <a:off x="2185261" y="1420766"/>
              <a:ext cx="2773488" cy="352194"/>
            </a:xfrm>
            <a:prstGeom prst="roundRect">
              <a:avLst>
                <a:gd name="adj" fmla="val 50000"/>
              </a:avLst>
            </a:prstGeom>
            <a:solidFill>
              <a:srgbClr val="5CD484"/>
            </a:solidFill>
            <a:ln>
              <a:solidFill>
                <a:srgbClr val="5CD4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기술적 측면</a:t>
              </a:r>
            </a:p>
          </p:txBody>
        </p:sp>
        <p:sp>
          <p:nvSpPr>
            <p:cNvPr id="16" name="사각형: 둥근 모서리 38">
              <a:extLst>
                <a:ext uri="{FF2B5EF4-FFF2-40B4-BE49-F238E27FC236}">
                  <a16:creationId xmlns:a16="http://schemas.microsoft.com/office/drawing/2014/main" id="{631D2089-7B1A-4639-AFC5-367520D75410}"/>
                </a:ext>
              </a:extLst>
            </p:cNvPr>
            <p:cNvSpPr/>
            <p:nvPr/>
          </p:nvSpPr>
          <p:spPr>
            <a:xfrm>
              <a:off x="7604940" y="1409280"/>
              <a:ext cx="2773488" cy="352194"/>
            </a:xfrm>
            <a:prstGeom prst="roundRect">
              <a:avLst>
                <a:gd name="adj" fmla="val 50000"/>
              </a:avLst>
            </a:prstGeom>
            <a:solidFill>
              <a:srgbClr val="5CD484"/>
            </a:solidFill>
            <a:ln>
              <a:solidFill>
                <a:srgbClr val="5CD4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사업적 측면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D9E23F2-1444-4166-9447-6CC06DDC5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6604" y="2287214"/>
              <a:ext cx="975137" cy="86102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478715A-25FC-4C10-A18F-76F699496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0537" y="2367542"/>
              <a:ext cx="981218" cy="85694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E773DB2-5E5C-4CA2-A2F7-227F07F87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2466" y="4447815"/>
              <a:ext cx="888141" cy="9894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2989B3-C1B7-4734-ACAB-038A56352F6C}"/>
                </a:ext>
              </a:extLst>
            </p:cNvPr>
            <p:cNvSpPr txBox="1"/>
            <p:nvPr/>
          </p:nvSpPr>
          <p:spPr>
            <a:xfrm>
              <a:off x="2500852" y="4477659"/>
              <a:ext cx="293501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/>
                <a:t>완벽한 예외 처리</a:t>
              </a:r>
              <a:endParaRPr lang="en-US" altLang="ko-KR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/>
                <a:t>다수 접속</a:t>
              </a:r>
              <a:endParaRPr lang="en-US" altLang="ko-KR" b="1" dirty="0"/>
            </a:p>
            <a:p>
              <a:endParaRPr lang="en-US" altLang="ko-KR" b="1" dirty="0"/>
            </a:p>
            <a:p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409BA5-0B45-4F3A-809D-61C9166E3FE4}"/>
                </a:ext>
              </a:extLst>
            </p:cNvPr>
            <p:cNvSpPr txBox="1"/>
            <p:nvPr/>
          </p:nvSpPr>
          <p:spPr>
            <a:xfrm>
              <a:off x="2485488" y="2036286"/>
              <a:ext cx="34987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/>
                <a:t>영상 압축 효율 높이기</a:t>
              </a:r>
              <a:endParaRPr lang="en-US" altLang="ko-KR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/>
                <a:t>Transmission latency </a:t>
              </a:r>
              <a:r>
                <a:rPr lang="ko-KR" altLang="en-US" b="1" dirty="0"/>
                <a:t>단축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93BCA7-3868-474F-8D69-B06614899667}"/>
                </a:ext>
              </a:extLst>
            </p:cNvPr>
            <p:cNvSpPr txBox="1"/>
            <p:nvPr/>
          </p:nvSpPr>
          <p:spPr>
            <a:xfrm>
              <a:off x="7929424" y="2177014"/>
              <a:ext cx="32973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 err="1"/>
                <a:t>드론</a:t>
              </a:r>
              <a:r>
                <a:rPr lang="en-US" altLang="ko-KR" b="1" dirty="0"/>
                <a:t>, </a:t>
              </a:r>
              <a:r>
                <a:rPr lang="ko-KR" altLang="en-US" b="1" dirty="0" err="1"/>
                <a:t>로봇등으로</a:t>
              </a:r>
              <a:r>
                <a:rPr lang="ko-KR" altLang="en-US" b="1" dirty="0"/>
                <a:t> </a:t>
              </a:r>
              <a:endParaRPr lang="en-US" altLang="ko-KR" b="1" dirty="0"/>
            </a:p>
            <a:p>
              <a:r>
                <a:rPr lang="en-US" altLang="ko-KR" b="1" dirty="0"/>
                <a:t>    </a:t>
              </a:r>
              <a:r>
                <a:rPr lang="ko-KR" altLang="en-US" b="1" dirty="0"/>
                <a:t>활용 분야 확장</a:t>
              </a:r>
              <a:r>
                <a:rPr lang="en-US" altLang="ko-KR" b="1" dirty="0"/>
                <a:t> </a:t>
              </a:r>
            </a:p>
            <a:p>
              <a:endParaRPr lang="en-US" altLang="ko-KR" b="1" dirty="0"/>
            </a:p>
            <a:p>
              <a:endParaRPr lang="en-US" altLang="ko-KR" b="1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32C6956-2D69-47A3-A192-1A3FBE254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9525" y="4539558"/>
              <a:ext cx="1002230" cy="95104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956407-41C5-40AE-9B6F-B22E62FF6163}"/>
                </a:ext>
              </a:extLst>
            </p:cNvPr>
            <p:cNvSpPr txBox="1"/>
            <p:nvPr/>
          </p:nvSpPr>
          <p:spPr>
            <a:xfrm>
              <a:off x="7957894" y="4476276"/>
              <a:ext cx="34493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/>
                <a:t>3D</a:t>
              </a:r>
              <a:r>
                <a:rPr lang="ko-KR" altLang="en-US" b="1" dirty="0"/>
                <a:t> 화상채팅 분야 응용</a:t>
              </a:r>
              <a:endParaRPr lang="en-US" altLang="ko-KR" b="1" dirty="0"/>
            </a:p>
            <a:p>
              <a:endParaRPr lang="en-US" altLang="ko-KR" b="1" dirty="0"/>
            </a:p>
            <a:p>
              <a:endParaRPr lang="en-US" altLang="ko-KR" b="1" dirty="0"/>
            </a:p>
          </p:txBody>
        </p:sp>
      </p:grpSp>
      <p:sp>
        <p:nvSpPr>
          <p:cNvPr id="26" name="자유형 25"/>
          <p:cNvSpPr/>
          <p:nvPr/>
        </p:nvSpPr>
        <p:spPr>
          <a:xfrm>
            <a:off x="-1910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DE866D-66EF-470B-AFF0-89F1B02A168F}"/>
              </a:ext>
            </a:extLst>
          </p:cNvPr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7.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향후 관리 및 계획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488A7C3-84D4-4F54-9B0F-A302B2469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951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2C6BB-A192-406A-8483-167A009F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34DCF-0EBF-4F9A-8014-3ED50B45DE66}"/>
              </a:ext>
            </a:extLst>
          </p:cNvPr>
          <p:cNvSpPr txBox="1"/>
          <p:nvPr/>
        </p:nvSpPr>
        <p:spPr>
          <a:xfrm>
            <a:off x="1406769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7794D-0466-4BF6-B216-8C4C177BFE4B}"/>
              </a:ext>
            </a:extLst>
          </p:cNvPr>
          <p:cNvSpPr txBox="1"/>
          <p:nvPr/>
        </p:nvSpPr>
        <p:spPr>
          <a:xfrm>
            <a:off x="3191021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Program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1113A-7CF0-4272-BE17-788236AE7176}"/>
              </a:ext>
            </a:extLst>
          </p:cNvPr>
          <p:cNvSpPr txBox="1"/>
          <p:nvPr/>
        </p:nvSpPr>
        <p:spPr>
          <a:xfrm>
            <a:off x="504561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673E8-78A5-48CE-9C4C-7C1A7EB36D16}"/>
              </a:ext>
            </a:extLst>
          </p:cNvPr>
          <p:cNvSpPr txBox="1"/>
          <p:nvPr/>
        </p:nvSpPr>
        <p:spPr>
          <a:xfrm>
            <a:off x="7053253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Photography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D7E496-95B0-41A8-914F-D9A05E9A172B}"/>
              </a:ext>
            </a:extLst>
          </p:cNvPr>
          <p:cNvSpPr txBox="1"/>
          <p:nvPr/>
        </p:nvSpPr>
        <p:spPr>
          <a:xfrm>
            <a:off x="895239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Movies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자유형 27">
            <a:extLst>
              <a:ext uri="{FF2B5EF4-FFF2-40B4-BE49-F238E27FC236}">
                <a16:creationId xmlns:a16="http://schemas.microsoft.com/office/drawing/2014/main" id="{4CF6D718-9C62-4A68-97B7-32681EE62A08}"/>
              </a:ext>
            </a:extLst>
          </p:cNvPr>
          <p:cNvSpPr/>
          <p:nvPr/>
        </p:nvSpPr>
        <p:spPr>
          <a:xfrm>
            <a:off x="0" y="-2819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AutoShape 2" descr="http://www.globalwindow.org/images/upload/borawebedit/2016/6/17/252394/img0001.jpg">
            <a:extLst>
              <a:ext uri="{FF2B5EF4-FFF2-40B4-BE49-F238E27FC236}">
                <a16:creationId xmlns:a16="http://schemas.microsoft.com/office/drawing/2014/main" id="{C4894F09-498A-4BDF-AF12-5B140681B7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14720" y="2376487"/>
            <a:ext cx="566737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57AA9-80CF-4DBF-BE0B-A0144D65A225}"/>
              </a:ext>
            </a:extLst>
          </p:cNvPr>
          <p:cNvSpPr txBox="1"/>
          <p:nvPr/>
        </p:nvSpPr>
        <p:spPr>
          <a:xfrm>
            <a:off x="3417800" y="2488247"/>
            <a:ext cx="5959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pc="-150" dirty="0">
                <a:solidFill>
                  <a:srgbClr val="445566"/>
                </a:solidFill>
                <a:latin typeface="+mn-ea"/>
              </a:rPr>
              <a:t>Q   n   A</a:t>
            </a:r>
            <a:endParaRPr lang="ko-KR" altLang="en-US" sz="9600" b="1" spc="-150" dirty="0">
              <a:solidFill>
                <a:srgbClr val="445566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760FFF-10AF-4A5C-BD2D-ECF432B2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872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313598" y="1331844"/>
            <a:ext cx="3742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소개                          </a:t>
            </a:r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--  3p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28704" y="1964464"/>
            <a:ext cx="3712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개발배경 및 필요성       </a:t>
            </a:r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--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4p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28704" y="2597084"/>
            <a:ext cx="385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작품의 가치제안             </a:t>
            </a:r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--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7p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83386" y="3229704"/>
            <a:ext cx="3805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4. 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시장규모의 분석           </a:t>
            </a:r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-- 10p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28704" y="3862324"/>
            <a:ext cx="393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경쟁회사와의 비교       </a:t>
            </a:r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-- 12P 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28703" y="4440870"/>
            <a:ext cx="393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사업개발 계획서       </a:t>
            </a:r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-- 13P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2441" y="1258809"/>
            <a:ext cx="4916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dirty="0">
                <a:solidFill>
                  <a:srgbClr val="929292"/>
                </a:solidFill>
                <a:latin typeface="+mn-ea"/>
              </a:rPr>
              <a:t>목차</a:t>
            </a: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5951349" y="1258809"/>
            <a:ext cx="0" cy="4888328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0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6B67F-AE28-4521-A4FB-0788D8A23CDC}"/>
              </a:ext>
            </a:extLst>
          </p:cNvPr>
          <p:cNvSpPr txBox="1"/>
          <p:nvPr/>
        </p:nvSpPr>
        <p:spPr>
          <a:xfrm>
            <a:off x="6328704" y="5025089"/>
            <a:ext cx="3742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 관리 및 계획       </a:t>
            </a:r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-- 14P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E0AC7E-7158-45A1-B271-888A9F972928}"/>
              </a:ext>
            </a:extLst>
          </p:cNvPr>
          <p:cNvSpPr txBox="1"/>
          <p:nvPr/>
        </p:nvSpPr>
        <p:spPr>
          <a:xfrm>
            <a:off x="6313598" y="5609308"/>
            <a:ext cx="3742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 Q n A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                -- 15P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B31E0A-AC63-43FB-A1EE-1CC4F66D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F9313B-7282-4116-9C84-626C1DE4D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69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91021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Program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4561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53253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Photography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5239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Movies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3781" y="1530372"/>
            <a:ext cx="11204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360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도 아바타 드라이버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는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929292"/>
                </a:solidFill>
                <a:latin typeface="+mn-ea"/>
              </a:rPr>
              <a:t>삼성 </a:t>
            </a:r>
            <a:r>
              <a:rPr lang="ko-KR" altLang="en-US" sz="2400" b="1" dirty="0">
                <a:latin typeface="+mn-ea"/>
              </a:rPr>
              <a:t>기어 </a:t>
            </a:r>
            <a:r>
              <a:rPr lang="en-US" altLang="ko-KR" sz="2400" b="1" dirty="0">
                <a:latin typeface="+mn-ea"/>
              </a:rPr>
              <a:t>360</a:t>
            </a:r>
            <a:r>
              <a:rPr lang="ko-KR" altLang="en-US" sz="2000" dirty="0">
                <a:solidFill>
                  <a:srgbClr val="929292"/>
                </a:solidFill>
                <a:latin typeface="+mn-ea"/>
              </a:rPr>
              <a:t>을 이용해</a:t>
            </a:r>
            <a:r>
              <a:rPr lang="en-US" altLang="ko-KR" sz="2000" dirty="0">
                <a:solidFill>
                  <a:srgbClr val="929292"/>
                </a:solidFill>
                <a:latin typeface="+mn-ea"/>
              </a:rPr>
              <a:t>,</a:t>
            </a:r>
            <a:r>
              <a:rPr lang="ko-KR" altLang="en-US" sz="2000" dirty="0">
                <a:solidFill>
                  <a:srgbClr val="929292"/>
                </a:solidFill>
                <a:latin typeface="+mn-ea"/>
              </a:rPr>
              <a:t> 기존 </a:t>
            </a:r>
            <a:r>
              <a:rPr lang="en-US" altLang="ko-KR" sz="2000" dirty="0">
                <a:solidFill>
                  <a:srgbClr val="929292"/>
                </a:solidFill>
                <a:latin typeface="+mn-ea"/>
              </a:rPr>
              <a:t>2D</a:t>
            </a:r>
            <a:r>
              <a:rPr lang="ko-KR" altLang="en-US" sz="2000" dirty="0">
                <a:solidFill>
                  <a:srgbClr val="929292"/>
                </a:solidFill>
                <a:latin typeface="+mn-ea"/>
              </a:rPr>
              <a:t>영상의 한정된 시야에서 벗어나</a:t>
            </a:r>
            <a:r>
              <a:rPr lang="en-US" altLang="ko-KR" sz="2000" dirty="0">
                <a:solidFill>
                  <a:srgbClr val="929292"/>
                </a:solidFill>
                <a:latin typeface="+mn-ea"/>
              </a:rPr>
              <a:t>,</a:t>
            </a:r>
            <a:r>
              <a:rPr lang="ko-KR" altLang="en-US" sz="2000" dirty="0">
                <a:solidFill>
                  <a:srgbClr val="929292"/>
                </a:solidFill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생생한 </a:t>
            </a:r>
            <a:r>
              <a:rPr lang="en-US" altLang="ko-KR" sz="2400" b="1" dirty="0">
                <a:latin typeface="+mn-ea"/>
              </a:rPr>
              <a:t>4D</a:t>
            </a:r>
            <a:r>
              <a:rPr lang="ko-KR" altLang="en-US" sz="2400" b="1" dirty="0">
                <a:latin typeface="+mn-ea"/>
              </a:rPr>
              <a:t>영상</a:t>
            </a:r>
            <a:r>
              <a:rPr lang="ko-KR" altLang="en-US" sz="2000" dirty="0">
                <a:latin typeface="+mn-ea"/>
              </a:rPr>
              <a:t>을 </a:t>
            </a:r>
            <a:r>
              <a:rPr lang="ko-KR" altLang="en-US" sz="2400" b="1" dirty="0">
                <a:latin typeface="+mn-ea"/>
              </a:rPr>
              <a:t>실시간으로 스트리밍</a:t>
            </a:r>
            <a:r>
              <a:rPr lang="ko-KR" altLang="en-US" sz="2000" dirty="0">
                <a:solidFill>
                  <a:srgbClr val="929292"/>
                </a:solidFill>
                <a:latin typeface="+mn-ea"/>
              </a:rPr>
              <a:t>하여</a:t>
            </a:r>
            <a:r>
              <a:rPr lang="en-US" altLang="ko-KR" sz="2000" dirty="0">
                <a:solidFill>
                  <a:srgbClr val="929292"/>
                </a:solidFill>
                <a:latin typeface="+mn-ea"/>
              </a:rPr>
              <a:t>,</a:t>
            </a:r>
            <a:r>
              <a:rPr lang="ko-KR" altLang="en-US" sz="2000" dirty="0">
                <a:solidFill>
                  <a:srgbClr val="929292"/>
                </a:solidFill>
                <a:latin typeface="+mn-ea"/>
              </a:rPr>
              <a:t> 사용자가 원격으로 제어하는 </a:t>
            </a:r>
            <a:r>
              <a:rPr lang="ko-KR" altLang="en-US" sz="2400" b="1" dirty="0">
                <a:latin typeface="+mn-ea"/>
              </a:rPr>
              <a:t>차량 주변의 상황</a:t>
            </a:r>
            <a:r>
              <a:rPr lang="ko-KR" altLang="en-US" sz="2000" dirty="0">
                <a:solidFill>
                  <a:srgbClr val="929292"/>
                </a:solidFill>
                <a:latin typeface="+mn-ea"/>
              </a:rPr>
              <a:t>을 현장감 있게 </a:t>
            </a:r>
            <a:r>
              <a:rPr lang="ko-KR" altLang="en-US" sz="2400" b="1" dirty="0">
                <a:latin typeface="+mn-ea"/>
              </a:rPr>
              <a:t>전달</a:t>
            </a:r>
            <a:r>
              <a:rPr lang="ko-KR" altLang="en-US" sz="2000" dirty="0">
                <a:solidFill>
                  <a:srgbClr val="929292"/>
                </a:solidFill>
                <a:latin typeface="+mn-ea"/>
              </a:rPr>
              <a:t>합니다</a:t>
            </a:r>
            <a:r>
              <a:rPr lang="en-US" altLang="ko-KR" sz="2000" dirty="0">
                <a:solidFill>
                  <a:srgbClr val="929292"/>
                </a:solidFill>
                <a:latin typeface="+mn-ea"/>
              </a:rPr>
              <a:t>. </a:t>
            </a:r>
            <a:endParaRPr lang="ko-KR" altLang="en-US" sz="2000" dirty="0">
              <a:solidFill>
                <a:srgbClr val="929292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1.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제품 소개</a:t>
            </a:r>
          </a:p>
        </p:txBody>
      </p:sp>
      <p:sp>
        <p:nvSpPr>
          <p:cNvPr id="28" name="자유형 27"/>
          <p:cNvSpPr/>
          <p:nvPr/>
        </p:nvSpPr>
        <p:spPr>
          <a:xfrm>
            <a:off x="0" y="-2819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0F3071-31D3-4EFA-AC4C-1E8FDBA82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39" y="2948086"/>
            <a:ext cx="11123319" cy="3049784"/>
          </a:xfrm>
          <a:prstGeom prst="rect">
            <a:avLst/>
          </a:prstGeom>
          <a:ln w="38100">
            <a:solidFill>
              <a:srgbClr val="5CD484"/>
            </a:solidFill>
            <a:prstDash val="dash"/>
          </a:ln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7BD9FE-CD2D-458E-9907-84002107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7E6EA-000B-4543-9D72-EB617BDF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860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69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91021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Program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4561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53253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Photography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5239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Movies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746" y="979178"/>
            <a:ext cx="260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n-ea"/>
              </a:rPr>
              <a:t>  </a:t>
            </a:r>
            <a:r>
              <a:rPr lang="en-US" altLang="ko-KR" sz="2000" b="1" dirty="0">
                <a:latin typeface="+mn-ea"/>
              </a:rPr>
              <a:t>2.1.</a:t>
            </a:r>
            <a:r>
              <a:rPr lang="ko-KR" altLang="en-US" sz="2000" b="1" dirty="0">
                <a:latin typeface="+mn-ea"/>
              </a:rPr>
              <a:t>군사분야</a:t>
            </a:r>
            <a:r>
              <a:rPr lang="en-US" altLang="ko-KR" sz="2000" b="1" dirty="0">
                <a:latin typeface="+mn-ea"/>
              </a:rPr>
              <a:t>-</a:t>
            </a:r>
            <a:r>
              <a:rPr lang="ko-KR" altLang="en-US" sz="2000" b="1" dirty="0">
                <a:latin typeface="+mn-ea"/>
              </a:rPr>
              <a:t>지뢰</a:t>
            </a:r>
            <a:endParaRPr lang="ko-KR" altLang="en-US" sz="1600" dirty="0">
              <a:solidFill>
                <a:srgbClr val="929292"/>
              </a:solidFill>
              <a:latin typeface="+mn-ea"/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0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34E908-3ABA-4DB5-9970-E8E1400E2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1" y="1602268"/>
            <a:ext cx="5500888" cy="36992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D6F8D6C-1533-494C-B20A-2AE564602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41" y="1602268"/>
            <a:ext cx="4363656" cy="34946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7D3110-0C61-46EB-86A2-F1E78B3E783F}"/>
              </a:ext>
            </a:extLst>
          </p:cNvPr>
          <p:cNvSpPr txBox="1"/>
          <p:nvPr/>
        </p:nvSpPr>
        <p:spPr>
          <a:xfrm>
            <a:off x="3776417" y="2214436"/>
            <a:ext cx="2176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929292"/>
                </a:solidFill>
                <a:latin typeface="+mn-ea"/>
              </a:rPr>
              <a:t>출처</a:t>
            </a:r>
            <a:r>
              <a:rPr lang="en-US" altLang="ko-KR" sz="1600" dirty="0">
                <a:solidFill>
                  <a:srgbClr val="929292"/>
                </a:solidFill>
                <a:latin typeface="+mn-ea"/>
              </a:rPr>
              <a:t>: BBC</a:t>
            </a:r>
            <a:r>
              <a:rPr lang="ko-KR" altLang="en-US" sz="1600" dirty="0">
                <a:solidFill>
                  <a:srgbClr val="929292"/>
                </a:solidFill>
                <a:latin typeface="+mn-ea"/>
              </a:rPr>
              <a:t>뉴스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DFB91-D25F-411D-8C4B-86FECBDA968C}"/>
              </a:ext>
            </a:extLst>
          </p:cNvPr>
          <p:cNvSpPr txBox="1"/>
          <p:nvPr/>
        </p:nvSpPr>
        <p:spPr>
          <a:xfrm>
            <a:off x="7080903" y="5167669"/>
            <a:ext cx="2176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929292"/>
                </a:solidFill>
                <a:latin typeface="+mn-ea"/>
              </a:rPr>
              <a:t>출처</a:t>
            </a:r>
            <a:r>
              <a:rPr lang="en-US" altLang="ko-KR" sz="1600" dirty="0">
                <a:solidFill>
                  <a:srgbClr val="929292"/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srgbClr val="929292"/>
                </a:solidFill>
                <a:latin typeface="+mn-ea"/>
              </a:rPr>
              <a:t>서울신문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B19A0F-CEB1-48E0-8A78-83D9DB862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97" y="5695549"/>
            <a:ext cx="10439606" cy="1057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18DC72-2B66-45F3-BD3A-7253F1350A40}"/>
              </a:ext>
            </a:extLst>
          </p:cNvPr>
          <p:cNvSpPr txBox="1"/>
          <p:nvPr/>
        </p:nvSpPr>
        <p:spPr>
          <a:xfrm>
            <a:off x="1992644" y="5336946"/>
            <a:ext cx="15388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지뢰 매설 현황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67D9415-F6E0-403F-A82E-0B97894602CD}"/>
              </a:ext>
            </a:extLst>
          </p:cNvPr>
          <p:cNvSpPr/>
          <p:nvPr/>
        </p:nvSpPr>
        <p:spPr>
          <a:xfrm>
            <a:off x="2277342" y="2231517"/>
            <a:ext cx="6959748" cy="3529963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500" dirty="0">
                <a:solidFill>
                  <a:srgbClr val="FF0000"/>
                </a:solidFill>
              </a:rPr>
              <a:t>대책이 시급하다</a:t>
            </a:r>
            <a:r>
              <a:rPr lang="en-US" altLang="ko-KR" sz="4500" dirty="0">
                <a:solidFill>
                  <a:srgbClr val="FF0000"/>
                </a:solidFill>
              </a:rPr>
              <a:t>!!!!</a:t>
            </a:r>
            <a:endParaRPr lang="ko-KR" altLang="en-US" sz="45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2C3DD4-AB13-40E4-9816-8143227A0B98}"/>
              </a:ext>
            </a:extLst>
          </p:cNvPr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2.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개발배경 및 필요성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2FFB8B-B487-4C35-8D14-5E92CE531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D7FBF5-F68A-441C-AFF5-9A71A697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765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69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91021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Program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0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A5E013-7CAA-438A-BBEF-EF3934A32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35" y="2571303"/>
            <a:ext cx="3593119" cy="2256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F579C7-B310-4299-9F99-F09531EC14A9}"/>
              </a:ext>
            </a:extLst>
          </p:cNvPr>
          <p:cNvSpPr txBox="1"/>
          <p:nvPr/>
        </p:nvSpPr>
        <p:spPr>
          <a:xfrm>
            <a:off x="6561056" y="3690002"/>
            <a:ext cx="541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5km </a:t>
            </a:r>
            <a:r>
              <a:rPr lang="ko-KR" altLang="en-US" sz="2400" b="1" dirty="0">
                <a:latin typeface="+mn-ea"/>
              </a:rPr>
              <a:t>내</a:t>
            </a:r>
            <a:r>
              <a:rPr lang="ko-KR" altLang="en-US" sz="2000" b="1" dirty="0">
                <a:latin typeface="+mn-ea"/>
              </a:rPr>
              <a:t>에서 원격으로 조종해야 한다는 단점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25B97-936D-428F-8C19-8106AF61206B}"/>
              </a:ext>
            </a:extLst>
          </p:cNvPr>
          <p:cNvSpPr txBox="1"/>
          <p:nvPr/>
        </p:nvSpPr>
        <p:spPr>
          <a:xfrm>
            <a:off x="315896" y="1424984"/>
            <a:ext cx="10587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n-ea"/>
              </a:rPr>
              <a:t>국가에서도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심각한</a:t>
            </a:r>
            <a:r>
              <a:rPr lang="ko-KR" altLang="en-US" sz="2400" b="1" dirty="0">
                <a:latin typeface="+mn-ea"/>
              </a:rPr>
              <a:t> 문제로 인지</a:t>
            </a:r>
            <a:r>
              <a:rPr lang="en-US" altLang="ko-KR" sz="2400" b="1" dirty="0">
                <a:latin typeface="+mn-ea"/>
              </a:rPr>
              <a:t>! </a:t>
            </a:r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이를 극복하기 위한 국내 기업의 방안</a:t>
            </a:r>
            <a:r>
              <a:rPr lang="en-US" altLang="ko-KR" sz="2000" b="1" dirty="0">
                <a:latin typeface="+mn-ea"/>
              </a:rPr>
              <a:t>: </a:t>
            </a:r>
            <a:r>
              <a:rPr lang="ko-KR" altLang="en-US" sz="2000" b="1" dirty="0" err="1">
                <a:latin typeface="+mn-ea"/>
              </a:rPr>
              <a:t>현대로템의</a:t>
            </a:r>
            <a:r>
              <a:rPr lang="ko-KR" altLang="en-US" sz="2000" b="1" dirty="0">
                <a:latin typeface="+mn-ea"/>
              </a:rPr>
              <a:t> 지뢰제거 원격조종자동차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9304FA-6B9A-4E04-BA5C-1769CAD29368}"/>
              </a:ext>
            </a:extLst>
          </p:cNvPr>
          <p:cNvSpPr txBox="1"/>
          <p:nvPr/>
        </p:nvSpPr>
        <p:spPr>
          <a:xfrm>
            <a:off x="0" y="6519446"/>
            <a:ext cx="20865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rgbClr val="929292"/>
                </a:solidFill>
                <a:latin typeface="+mn-ea"/>
              </a:rPr>
              <a:t>출처</a:t>
            </a:r>
            <a:r>
              <a:rPr lang="en-US" altLang="ko-KR" sz="1300" dirty="0">
                <a:solidFill>
                  <a:srgbClr val="929292"/>
                </a:solidFill>
                <a:latin typeface="+mn-ea"/>
              </a:rPr>
              <a:t>: MK</a:t>
            </a:r>
            <a:r>
              <a:rPr lang="ko-KR" altLang="en-US" sz="1300" dirty="0">
                <a:solidFill>
                  <a:srgbClr val="929292"/>
                </a:solidFill>
                <a:latin typeface="+mn-ea"/>
              </a:rPr>
              <a:t>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9EEFFE-90DA-41C6-8282-D5A5A9D0A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91" y="5161348"/>
            <a:ext cx="5005487" cy="131687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9C69A4B-70DD-453A-95FF-D4641A28B2E9}"/>
              </a:ext>
            </a:extLst>
          </p:cNvPr>
          <p:cNvSpPr/>
          <p:nvPr/>
        </p:nvSpPr>
        <p:spPr>
          <a:xfrm>
            <a:off x="4694399" y="3045592"/>
            <a:ext cx="1866657" cy="113574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FBC9E3-C337-4C15-8265-FBF2CD36C190}"/>
              </a:ext>
            </a:extLst>
          </p:cNvPr>
          <p:cNvSpPr/>
          <p:nvPr/>
        </p:nvSpPr>
        <p:spPr>
          <a:xfrm>
            <a:off x="6561056" y="3604750"/>
            <a:ext cx="1191889" cy="613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CEB8C0-82B1-46E3-9833-9175BB3EA748}"/>
              </a:ext>
            </a:extLst>
          </p:cNvPr>
          <p:cNvSpPr txBox="1"/>
          <p:nvPr/>
        </p:nvSpPr>
        <p:spPr>
          <a:xfrm>
            <a:off x="6561056" y="3110647"/>
            <a:ext cx="145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거리의 제약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1CC0A-3F55-4F92-8336-B466FD9EA29D}"/>
              </a:ext>
            </a:extLst>
          </p:cNvPr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2.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개발배경 및 필요성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8D7FFD-56D4-4D13-A946-367137B0A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BB85B4-EE81-4BAA-BBEA-CD9597CF0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2EA46E-904A-4591-AC31-AE10FB362B07}"/>
              </a:ext>
            </a:extLst>
          </p:cNvPr>
          <p:cNvSpPr txBox="1"/>
          <p:nvPr/>
        </p:nvSpPr>
        <p:spPr>
          <a:xfrm>
            <a:off x="353746" y="979178"/>
            <a:ext cx="260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n-ea"/>
              </a:rPr>
              <a:t>  </a:t>
            </a:r>
            <a:r>
              <a:rPr lang="en-US" altLang="ko-KR" sz="2000" b="1" dirty="0">
                <a:latin typeface="+mn-ea"/>
              </a:rPr>
              <a:t>2.1.</a:t>
            </a:r>
            <a:r>
              <a:rPr lang="ko-KR" altLang="en-US" sz="2000" b="1" dirty="0">
                <a:latin typeface="+mn-ea"/>
              </a:rPr>
              <a:t>군사분야</a:t>
            </a:r>
            <a:r>
              <a:rPr lang="en-US" altLang="ko-KR" sz="2000" b="1" dirty="0">
                <a:latin typeface="+mn-ea"/>
              </a:rPr>
              <a:t>-</a:t>
            </a:r>
            <a:r>
              <a:rPr lang="ko-KR" altLang="en-US" sz="2000" b="1" dirty="0">
                <a:latin typeface="+mn-ea"/>
              </a:rPr>
              <a:t>지뢰</a:t>
            </a:r>
            <a:endParaRPr lang="ko-KR" altLang="en-US" sz="1600" dirty="0">
              <a:solidFill>
                <a:srgbClr val="92929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18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0" grpId="0" animBg="1"/>
      <p:bldP spid="12" grpId="0" animBg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0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8077E1-4F27-43EC-B278-D52E1DA82A3E}"/>
              </a:ext>
            </a:extLst>
          </p:cNvPr>
          <p:cNvSpPr txBox="1"/>
          <p:nvPr/>
        </p:nvSpPr>
        <p:spPr>
          <a:xfrm>
            <a:off x="622449" y="5556260"/>
            <a:ext cx="10947102" cy="70788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현재 원자로내 누수지역을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막기위해 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원격 조종 기기에 대해 수요가 증가하고 있다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70C045D-A327-4D6F-99D8-35B99B9C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3" y="1414674"/>
            <a:ext cx="5024782" cy="39752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3A359B2-A7AA-4F25-9C71-A809D624F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488" y="3622321"/>
            <a:ext cx="4600575" cy="14001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9D8FEC7-44C0-4694-95BB-DB97034A1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763" y="2141729"/>
            <a:ext cx="4552950" cy="7524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74A5168-B29B-4216-9807-63247BECB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763" y="1357777"/>
            <a:ext cx="4133850" cy="762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17C61D1-134A-42AD-BDC7-335084B68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763" y="3002210"/>
            <a:ext cx="6134100" cy="67627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BF59E00-8ACD-4699-AF32-95838E6A5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763" y="5044448"/>
            <a:ext cx="5648325" cy="4286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6DABFBC-82B2-4251-A882-A4681DFA9844}"/>
              </a:ext>
            </a:extLst>
          </p:cNvPr>
          <p:cNvSpPr txBox="1"/>
          <p:nvPr/>
        </p:nvSpPr>
        <p:spPr>
          <a:xfrm>
            <a:off x="3822969" y="3252099"/>
            <a:ext cx="4552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FF0000"/>
                </a:solidFill>
              </a:rPr>
              <a:t>결론적으로</a:t>
            </a:r>
            <a:r>
              <a:rPr lang="en-US" altLang="ko-KR" sz="6000" dirty="0">
                <a:solidFill>
                  <a:srgbClr val="FF0000"/>
                </a:solidFill>
              </a:rPr>
              <a:t>!!</a:t>
            </a:r>
            <a:r>
              <a:rPr lang="ko-KR" altLang="en-US" sz="6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84358-65C5-42AE-8B86-08249049C1C6}"/>
              </a:ext>
            </a:extLst>
          </p:cNvPr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2.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개발배경 및 필요성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827100E-3C9B-4480-A235-6D2F8962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68C4C7-F9AD-4D3B-9AF9-D3F0B519F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C0876D-526A-4688-BD4D-F9291A7CBFAE}"/>
              </a:ext>
            </a:extLst>
          </p:cNvPr>
          <p:cNvSpPr txBox="1"/>
          <p:nvPr/>
        </p:nvSpPr>
        <p:spPr>
          <a:xfrm>
            <a:off x="353746" y="979178"/>
            <a:ext cx="260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n-ea"/>
              </a:rPr>
              <a:t>  </a:t>
            </a:r>
            <a:r>
              <a:rPr lang="en-US" altLang="ko-KR" sz="2000" b="1" dirty="0">
                <a:latin typeface="+mn-ea"/>
              </a:rPr>
              <a:t>2.2.</a:t>
            </a:r>
            <a:r>
              <a:rPr lang="ko-KR" altLang="en-US" sz="2000" b="1" dirty="0">
                <a:latin typeface="+mn-ea"/>
              </a:rPr>
              <a:t>산업분야</a:t>
            </a:r>
            <a:r>
              <a:rPr lang="en-US" altLang="ko-KR" sz="2000" b="1" dirty="0">
                <a:latin typeface="+mn-ea"/>
              </a:rPr>
              <a:t>-</a:t>
            </a:r>
            <a:r>
              <a:rPr lang="ko-KR" altLang="en-US" sz="2000" b="1" dirty="0">
                <a:latin typeface="+mn-ea"/>
              </a:rPr>
              <a:t>원전</a:t>
            </a:r>
            <a:endParaRPr lang="ko-KR" altLang="en-US" sz="1600" dirty="0">
              <a:solidFill>
                <a:srgbClr val="92929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194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69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91021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Program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4561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53253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Photography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5239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Movies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0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ACE10C-D7F2-46E0-9F9B-032E11684C36}"/>
              </a:ext>
            </a:extLst>
          </p:cNvPr>
          <p:cNvSpPr txBox="1"/>
          <p:nvPr/>
        </p:nvSpPr>
        <p:spPr>
          <a:xfrm>
            <a:off x="2439524" y="1911494"/>
            <a:ext cx="90993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기존의 제품들이 제공하는 평면 이미지가 아닌</a:t>
            </a:r>
            <a:r>
              <a:rPr lang="en-US" altLang="ko-KR" dirty="0"/>
              <a:t>, </a:t>
            </a:r>
            <a:r>
              <a:rPr lang="ko-KR" altLang="en-US" sz="2800" b="1" dirty="0"/>
              <a:t>전방향</a:t>
            </a:r>
            <a:r>
              <a:rPr lang="ko-KR" altLang="en-US" dirty="0"/>
              <a:t>을 볼 수 있는 </a:t>
            </a:r>
            <a:r>
              <a:rPr lang="en-US" altLang="ko-KR" dirty="0"/>
              <a:t>360</a:t>
            </a:r>
            <a:r>
              <a:rPr lang="ko-KR" altLang="en-US" dirty="0"/>
              <a:t>도 카메라를 사용하여</a:t>
            </a:r>
            <a:r>
              <a:rPr lang="en-US" altLang="ko-KR" dirty="0"/>
              <a:t> </a:t>
            </a:r>
            <a:r>
              <a:rPr lang="en-US" altLang="ko-KR" sz="2400" b="1" dirty="0"/>
              <a:t>3</a:t>
            </a:r>
            <a:r>
              <a:rPr lang="ko-KR" altLang="en-US" sz="2400" b="1" dirty="0"/>
              <a:t>차원</a:t>
            </a:r>
            <a:r>
              <a:rPr lang="ko-KR" altLang="en-US" dirty="0"/>
              <a:t>의 이미지를 </a:t>
            </a:r>
            <a:r>
              <a:rPr lang="en-US" altLang="ko-KR" sz="2800" b="1" dirty="0"/>
              <a:t>VR</a:t>
            </a:r>
            <a:r>
              <a:rPr lang="ko-KR" altLang="en-US" dirty="0"/>
              <a:t>을 통해 </a:t>
            </a:r>
            <a:r>
              <a:rPr lang="ko-KR" altLang="en-US" sz="2800" b="1" dirty="0">
                <a:solidFill>
                  <a:srgbClr val="00B050"/>
                </a:solidFill>
              </a:rPr>
              <a:t>실시간</a:t>
            </a:r>
            <a:r>
              <a:rPr lang="ko-KR" altLang="en-US" dirty="0"/>
              <a:t>으로 </a:t>
            </a:r>
            <a:r>
              <a:rPr lang="ko-KR" altLang="en-US" sz="2400" b="1" dirty="0"/>
              <a:t>확인</a:t>
            </a:r>
            <a:r>
              <a:rPr lang="ko-KR" altLang="en-US" dirty="0"/>
              <a:t> 가능하다</a:t>
            </a:r>
            <a:r>
              <a:rPr lang="en-US" altLang="ko-KR" dirty="0"/>
              <a:t>.</a:t>
            </a:r>
            <a:endParaRPr lang="ko-KR" altLang="en-US" sz="28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84E8466-46CC-4380-B517-D61BB1106702}"/>
              </a:ext>
            </a:extLst>
          </p:cNvPr>
          <p:cNvGrpSpPr/>
          <p:nvPr/>
        </p:nvGrpSpPr>
        <p:grpSpPr>
          <a:xfrm>
            <a:off x="793994" y="1635954"/>
            <a:ext cx="1512820" cy="1381423"/>
            <a:chOff x="852051" y="2047577"/>
            <a:chExt cx="1133750" cy="990454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CB30C27-F688-41AF-9716-63584067992C}"/>
                </a:ext>
              </a:extLst>
            </p:cNvPr>
            <p:cNvSpPr/>
            <p:nvPr/>
          </p:nvSpPr>
          <p:spPr>
            <a:xfrm>
              <a:off x="852051" y="2047577"/>
              <a:ext cx="1133750" cy="990454"/>
            </a:xfrm>
            <a:prstGeom prst="ellipse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CE87AA2-6B97-4E53-8E00-E5B76CC7E6BD}"/>
                </a:ext>
              </a:extLst>
            </p:cNvPr>
            <p:cNvGrpSpPr/>
            <p:nvPr/>
          </p:nvGrpSpPr>
          <p:grpSpPr>
            <a:xfrm>
              <a:off x="1094754" y="2245134"/>
              <a:ext cx="612776" cy="623921"/>
              <a:chOff x="9017001" y="-1728788"/>
              <a:chExt cx="1295400" cy="1624013"/>
            </a:xfrm>
            <a:solidFill>
              <a:schemeClr val="bg1"/>
            </a:solidFill>
          </p:grpSpPr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C517C123-F164-4EA7-8368-E581D1C0E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7001" y="-1728788"/>
                <a:ext cx="1295400" cy="1323975"/>
              </a:xfrm>
              <a:custGeom>
                <a:avLst/>
                <a:gdLst>
                  <a:gd name="T0" fmla="*/ 4697 w 4896"/>
                  <a:gd name="T1" fmla="*/ 2510 h 5004"/>
                  <a:gd name="T2" fmla="*/ 4830 w 4896"/>
                  <a:gd name="T3" fmla="*/ 2189 h 5004"/>
                  <a:gd name="T4" fmla="*/ 4844 w 4896"/>
                  <a:gd name="T5" fmla="*/ 1833 h 5004"/>
                  <a:gd name="T6" fmla="*/ 4542 w 4896"/>
                  <a:gd name="T7" fmla="*/ 1610 h 5004"/>
                  <a:gd name="T8" fmla="*/ 4435 w 4896"/>
                  <a:gd name="T9" fmla="*/ 1337 h 5004"/>
                  <a:gd name="T10" fmla="*/ 4413 w 4896"/>
                  <a:gd name="T11" fmla="*/ 953 h 5004"/>
                  <a:gd name="T12" fmla="*/ 4024 w 4896"/>
                  <a:gd name="T13" fmla="*/ 801 h 5004"/>
                  <a:gd name="T14" fmla="*/ 3785 w 4896"/>
                  <a:gd name="T15" fmla="*/ 679 h 5004"/>
                  <a:gd name="T16" fmla="*/ 3646 w 4896"/>
                  <a:gd name="T17" fmla="*/ 347 h 5004"/>
                  <a:gd name="T18" fmla="*/ 3284 w 4896"/>
                  <a:gd name="T19" fmla="*/ 221 h 5004"/>
                  <a:gd name="T20" fmla="*/ 2957 w 4896"/>
                  <a:gd name="T21" fmla="*/ 308 h 5004"/>
                  <a:gd name="T22" fmla="*/ 2674 w 4896"/>
                  <a:gd name="T23" fmla="*/ 108 h 5004"/>
                  <a:gd name="T24" fmla="*/ 2330 w 4896"/>
                  <a:gd name="T25" fmla="*/ 15 h 5004"/>
                  <a:gd name="T26" fmla="*/ 2046 w 4896"/>
                  <a:gd name="T27" fmla="*/ 260 h 5004"/>
                  <a:gd name="T28" fmla="*/ 1757 w 4896"/>
                  <a:gd name="T29" fmla="*/ 304 h 5004"/>
                  <a:gd name="T30" fmla="*/ 1377 w 4896"/>
                  <a:gd name="T31" fmla="*/ 241 h 5004"/>
                  <a:gd name="T32" fmla="*/ 1143 w 4896"/>
                  <a:gd name="T33" fmla="*/ 585 h 5004"/>
                  <a:gd name="T34" fmla="*/ 971 w 4896"/>
                  <a:gd name="T35" fmla="*/ 793 h 5004"/>
                  <a:gd name="T36" fmla="*/ 616 w 4896"/>
                  <a:gd name="T37" fmla="*/ 855 h 5004"/>
                  <a:gd name="T38" fmla="*/ 414 w 4896"/>
                  <a:gd name="T39" fmla="*/ 1181 h 5004"/>
                  <a:gd name="T40" fmla="*/ 426 w 4896"/>
                  <a:gd name="T41" fmla="*/ 1517 h 5004"/>
                  <a:gd name="T42" fmla="*/ 168 w 4896"/>
                  <a:gd name="T43" fmla="*/ 1749 h 5004"/>
                  <a:gd name="T44" fmla="*/ 0 w 4896"/>
                  <a:gd name="T45" fmla="*/ 2065 h 5004"/>
                  <a:gd name="T46" fmla="*/ 176 w 4896"/>
                  <a:gd name="T47" fmla="*/ 2396 h 5004"/>
                  <a:gd name="T48" fmla="*/ 155 w 4896"/>
                  <a:gd name="T49" fmla="*/ 2688 h 5004"/>
                  <a:gd name="T50" fmla="*/ 8 w 4896"/>
                  <a:gd name="T51" fmla="*/ 3043 h 5004"/>
                  <a:gd name="T52" fmla="*/ 290 w 4896"/>
                  <a:gd name="T53" fmla="*/ 3350 h 5004"/>
                  <a:gd name="T54" fmla="*/ 455 w 4896"/>
                  <a:gd name="T55" fmla="*/ 3565 h 5004"/>
                  <a:gd name="T56" fmla="*/ 435 w 4896"/>
                  <a:gd name="T57" fmla="*/ 3925 h 5004"/>
                  <a:gd name="T58" fmla="*/ 708 w 4896"/>
                  <a:gd name="T59" fmla="*/ 4195 h 5004"/>
                  <a:gd name="T60" fmla="*/ 1039 w 4896"/>
                  <a:gd name="T61" fmla="*/ 4257 h 5004"/>
                  <a:gd name="T62" fmla="*/ 1206 w 4896"/>
                  <a:gd name="T63" fmla="*/ 4561 h 5004"/>
                  <a:gd name="T64" fmla="*/ 1476 w 4896"/>
                  <a:gd name="T65" fmla="*/ 4794 h 5004"/>
                  <a:gd name="T66" fmla="*/ 1839 w 4896"/>
                  <a:gd name="T67" fmla="*/ 4697 h 5004"/>
                  <a:gd name="T68" fmla="*/ 2118 w 4896"/>
                  <a:gd name="T69" fmla="*/ 4782 h 5004"/>
                  <a:gd name="T70" fmla="*/ 2433 w 4896"/>
                  <a:gd name="T71" fmla="*/ 5004 h 5004"/>
                  <a:gd name="T72" fmla="*/ 2794 w 4896"/>
                  <a:gd name="T73" fmla="*/ 4796 h 5004"/>
                  <a:gd name="T74" fmla="*/ 3040 w 4896"/>
                  <a:gd name="T75" fmla="*/ 4683 h 5004"/>
                  <a:gd name="T76" fmla="*/ 3385 w 4896"/>
                  <a:gd name="T77" fmla="*/ 4782 h 5004"/>
                  <a:gd name="T78" fmla="*/ 3709 w 4896"/>
                  <a:gd name="T79" fmla="*/ 4577 h 5004"/>
                  <a:gd name="T80" fmla="*/ 3844 w 4896"/>
                  <a:gd name="T81" fmla="*/ 4268 h 5004"/>
                  <a:gd name="T82" fmla="*/ 4177 w 4896"/>
                  <a:gd name="T83" fmla="*/ 4172 h 5004"/>
                  <a:gd name="T84" fmla="*/ 4464 w 4896"/>
                  <a:gd name="T85" fmla="*/ 3960 h 5004"/>
                  <a:gd name="T86" fmla="*/ 4450 w 4896"/>
                  <a:gd name="T87" fmla="*/ 3584 h 5004"/>
                  <a:gd name="T88" fmla="*/ 4595 w 4896"/>
                  <a:gd name="T89" fmla="*/ 3331 h 5004"/>
                  <a:gd name="T90" fmla="*/ 4881 w 4896"/>
                  <a:gd name="T91" fmla="*/ 3073 h 5004"/>
                  <a:gd name="T92" fmla="*/ 2446 w 4896"/>
                  <a:gd name="T93" fmla="*/ 4134 h 5004"/>
                  <a:gd name="T94" fmla="*/ 1601 w 4896"/>
                  <a:gd name="T95" fmla="*/ 3897 h 5004"/>
                  <a:gd name="T96" fmla="*/ 976 w 4896"/>
                  <a:gd name="T97" fmla="*/ 3209 h 5004"/>
                  <a:gd name="T98" fmla="*/ 816 w 4896"/>
                  <a:gd name="T99" fmla="*/ 2417 h 5004"/>
                  <a:gd name="T100" fmla="*/ 1140 w 4896"/>
                  <a:gd name="T101" fmla="*/ 1524 h 5004"/>
                  <a:gd name="T102" fmla="*/ 1885 w 4896"/>
                  <a:gd name="T103" fmla="*/ 967 h 5004"/>
                  <a:gd name="T104" fmla="*/ 2694 w 4896"/>
                  <a:gd name="T105" fmla="*/ 886 h 5004"/>
                  <a:gd name="T106" fmla="*/ 3544 w 4896"/>
                  <a:gd name="T107" fmla="*/ 1292 h 5004"/>
                  <a:gd name="T108" fmla="*/ 4026 w 4896"/>
                  <a:gd name="T109" fmla="*/ 2093 h 5004"/>
                  <a:gd name="T110" fmla="*/ 4026 w 4896"/>
                  <a:gd name="T111" fmla="*/ 2909 h 5004"/>
                  <a:gd name="T112" fmla="*/ 3544 w 4896"/>
                  <a:gd name="T113" fmla="*/ 3710 h 5004"/>
                  <a:gd name="T114" fmla="*/ 2694 w 4896"/>
                  <a:gd name="T115" fmla="*/ 4115 h 5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896" h="5004">
                    <a:moveTo>
                      <a:pt x="4834" y="2777"/>
                    </a:moveTo>
                    <a:lnTo>
                      <a:pt x="4759" y="2675"/>
                    </a:lnTo>
                    <a:lnTo>
                      <a:pt x="4744" y="2653"/>
                    </a:lnTo>
                    <a:lnTo>
                      <a:pt x="4721" y="2607"/>
                    </a:lnTo>
                    <a:lnTo>
                      <a:pt x="4705" y="2559"/>
                    </a:lnTo>
                    <a:lnTo>
                      <a:pt x="4697" y="2510"/>
                    </a:lnTo>
                    <a:lnTo>
                      <a:pt x="4697" y="2460"/>
                    </a:lnTo>
                    <a:lnTo>
                      <a:pt x="4704" y="2410"/>
                    </a:lnTo>
                    <a:lnTo>
                      <a:pt x="4719" y="2362"/>
                    </a:lnTo>
                    <a:lnTo>
                      <a:pt x="4742" y="2316"/>
                    </a:lnTo>
                    <a:lnTo>
                      <a:pt x="4756" y="2294"/>
                    </a:lnTo>
                    <a:lnTo>
                      <a:pt x="4830" y="2189"/>
                    </a:lnTo>
                    <a:lnTo>
                      <a:pt x="4851" y="2159"/>
                    </a:lnTo>
                    <a:lnTo>
                      <a:pt x="4878" y="2095"/>
                    </a:lnTo>
                    <a:lnTo>
                      <a:pt x="4890" y="2028"/>
                    </a:lnTo>
                    <a:lnTo>
                      <a:pt x="4888" y="1960"/>
                    </a:lnTo>
                    <a:lnTo>
                      <a:pt x="4873" y="1894"/>
                    </a:lnTo>
                    <a:lnTo>
                      <a:pt x="4844" y="1833"/>
                    </a:lnTo>
                    <a:lnTo>
                      <a:pt x="4803" y="1778"/>
                    </a:lnTo>
                    <a:lnTo>
                      <a:pt x="4750" y="1732"/>
                    </a:lnTo>
                    <a:lnTo>
                      <a:pt x="4719" y="1714"/>
                    </a:lnTo>
                    <a:lnTo>
                      <a:pt x="4606" y="1654"/>
                    </a:lnTo>
                    <a:lnTo>
                      <a:pt x="4584" y="1641"/>
                    </a:lnTo>
                    <a:lnTo>
                      <a:pt x="4542" y="1610"/>
                    </a:lnTo>
                    <a:lnTo>
                      <a:pt x="4507" y="1572"/>
                    </a:lnTo>
                    <a:lnTo>
                      <a:pt x="4479" y="1531"/>
                    </a:lnTo>
                    <a:lnTo>
                      <a:pt x="4457" y="1487"/>
                    </a:lnTo>
                    <a:lnTo>
                      <a:pt x="4442" y="1439"/>
                    </a:lnTo>
                    <a:lnTo>
                      <a:pt x="4435" y="1389"/>
                    </a:lnTo>
                    <a:lnTo>
                      <a:pt x="4435" y="1337"/>
                    </a:lnTo>
                    <a:lnTo>
                      <a:pt x="4439" y="1312"/>
                    </a:lnTo>
                    <a:lnTo>
                      <a:pt x="4460" y="1185"/>
                    </a:lnTo>
                    <a:lnTo>
                      <a:pt x="4465" y="1148"/>
                    </a:lnTo>
                    <a:lnTo>
                      <a:pt x="4461" y="1078"/>
                    </a:lnTo>
                    <a:lnTo>
                      <a:pt x="4443" y="1013"/>
                    </a:lnTo>
                    <a:lnTo>
                      <a:pt x="4413" y="953"/>
                    </a:lnTo>
                    <a:lnTo>
                      <a:pt x="4370" y="900"/>
                    </a:lnTo>
                    <a:lnTo>
                      <a:pt x="4318" y="857"/>
                    </a:lnTo>
                    <a:lnTo>
                      <a:pt x="4257" y="826"/>
                    </a:lnTo>
                    <a:lnTo>
                      <a:pt x="4189" y="809"/>
                    </a:lnTo>
                    <a:lnTo>
                      <a:pt x="4153" y="806"/>
                    </a:lnTo>
                    <a:lnTo>
                      <a:pt x="4024" y="801"/>
                    </a:lnTo>
                    <a:lnTo>
                      <a:pt x="3999" y="799"/>
                    </a:lnTo>
                    <a:lnTo>
                      <a:pt x="3949" y="789"/>
                    </a:lnTo>
                    <a:lnTo>
                      <a:pt x="3902" y="771"/>
                    </a:lnTo>
                    <a:lnTo>
                      <a:pt x="3858" y="747"/>
                    </a:lnTo>
                    <a:lnTo>
                      <a:pt x="3819" y="715"/>
                    </a:lnTo>
                    <a:lnTo>
                      <a:pt x="3785" y="679"/>
                    </a:lnTo>
                    <a:lnTo>
                      <a:pt x="3756" y="637"/>
                    </a:lnTo>
                    <a:lnTo>
                      <a:pt x="3734" y="591"/>
                    </a:lnTo>
                    <a:lnTo>
                      <a:pt x="3726" y="566"/>
                    </a:lnTo>
                    <a:lnTo>
                      <a:pt x="3691" y="443"/>
                    </a:lnTo>
                    <a:lnTo>
                      <a:pt x="3680" y="408"/>
                    </a:lnTo>
                    <a:lnTo>
                      <a:pt x="3646" y="347"/>
                    </a:lnTo>
                    <a:lnTo>
                      <a:pt x="3602" y="294"/>
                    </a:lnTo>
                    <a:lnTo>
                      <a:pt x="3548" y="254"/>
                    </a:lnTo>
                    <a:lnTo>
                      <a:pt x="3487" y="225"/>
                    </a:lnTo>
                    <a:lnTo>
                      <a:pt x="3421" y="210"/>
                    </a:lnTo>
                    <a:lnTo>
                      <a:pt x="3353" y="208"/>
                    </a:lnTo>
                    <a:lnTo>
                      <a:pt x="3284" y="221"/>
                    </a:lnTo>
                    <a:lnTo>
                      <a:pt x="3250" y="234"/>
                    </a:lnTo>
                    <a:lnTo>
                      <a:pt x="3131" y="284"/>
                    </a:lnTo>
                    <a:lnTo>
                      <a:pt x="3107" y="294"/>
                    </a:lnTo>
                    <a:lnTo>
                      <a:pt x="3058" y="306"/>
                    </a:lnTo>
                    <a:lnTo>
                      <a:pt x="3008" y="311"/>
                    </a:lnTo>
                    <a:lnTo>
                      <a:pt x="2957" y="308"/>
                    </a:lnTo>
                    <a:lnTo>
                      <a:pt x="2909" y="297"/>
                    </a:lnTo>
                    <a:lnTo>
                      <a:pt x="2862" y="279"/>
                    </a:lnTo>
                    <a:lnTo>
                      <a:pt x="2818" y="254"/>
                    </a:lnTo>
                    <a:lnTo>
                      <a:pt x="2778" y="222"/>
                    </a:lnTo>
                    <a:lnTo>
                      <a:pt x="2760" y="203"/>
                    </a:lnTo>
                    <a:lnTo>
                      <a:pt x="2674" y="108"/>
                    </a:lnTo>
                    <a:lnTo>
                      <a:pt x="2649" y="81"/>
                    </a:lnTo>
                    <a:lnTo>
                      <a:pt x="2593" y="40"/>
                    </a:lnTo>
                    <a:lnTo>
                      <a:pt x="2530" y="13"/>
                    </a:lnTo>
                    <a:lnTo>
                      <a:pt x="2464" y="0"/>
                    </a:lnTo>
                    <a:lnTo>
                      <a:pt x="2396" y="0"/>
                    </a:lnTo>
                    <a:lnTo>
                      <a:pt x="2330" y="15"/>
                    </a:lnTo>
                    <a:lnTo>
                      <a:pt x="2268" y="42"/>
                    </a:lnTo>
                    <a:lnTo>
                      <a:pt x="2212" y="84"/>
                    </a:lnTo>
                    <a:lnTo>
                      <a:pt x="2187" y="112"/>
                    </a:lnTo>
                    <a:lnTo>
                      <a:pt x="2102" y="208"/>
                    </a:lnTo>
                    <a:lnTo>
                      <a:pt x="2085" y="227"/>
                    </a:lnTo>
                    <a:lnTo>
                      <a:pt x="2046" y="260"/>
                    </a:lnTo>
                    <a:lnTo>
                      <a:pt x="2003" y="286"/>
                    </a:lnTo>
                    <a:lnTo>
                      <a:pt x="1956" y="304"/>
                    </a:lnTo>
                    <a:lnTo>
                      <a:pt x="1907" y="317"/>
                    </a:lnTo>
                    <a:lnTo>
                      <a:pt x="1857" y="321"/>
                    </a:lnTo>
                    <a:lnTo>
                      <a:pt x="1807" y="317"/>
                    </a:lnTo>
                    <a:lnTo>
                      <a:pt x="1757" y="304"/>
                    </a:lnTo>
                    <a:lnTo>
                      <a:pt x="1733" y="295"/>
                    </a:lnTo>
                    <a:lnTo>
                      <a:pt x="1614" y="247"/>
                    </a:lnTo>
                    <a:lnTo>
                      <a:pt x="1580" y="234"/>
                    </a:lnTo>
                    <a:lnTo>
                      <a:pt x="1511" y="222"/>
                    </a:lnTo>
                    <a:lnTo>
                      <a:pt x="1443" y="225"/>
                    </a:lnTo>
                    <a:lnTo>
                      <a:pt x="1377" y="241"/>
                    </a:lnTo>
                    <a:lnTo>
                      <a:pt x="1317" y="271"/>
                    </a:lnTo>
                    <a:lnTo>
                      <a:pt x="1264" y="312"/>
                    </a:lnTo>
                    <a:lnTo>
                      <a:pt x="1220" y="365"/>
                    </a:lnTo>
                    <a:lnTo>
                      <a:pt x="1188" y="427"/>
                    </a:lnTo>
                    <a:lnTo>
                      <a:pt x="1177" y="461"/>
                    </a:lnTo>
                    <a:lnTo>
                      <a:pt x="1143" y="585"/>
                    </a:lnTo>
                    <a:lnTo>
                      <a:pt x="1136" y="610"/>
                    </a:lnTo>
                    <a:lnTo>
                      <a:pt x="1114" y="656"/>
                    </a:lnTo>
                    <a:lnTo>
                      <a:pt x="1086" y="698"/>
                    </a:lnTo>
                    <a:lnTo>
                      <a:pt x="1053" y="735"/>
                    </a:lnTo>
                    <a:lnTo>
                      <a:pt x="1014" y="767"/>
                    </a:lnTo>
                    <a:lnTo>
                      <a:pt x="971" y="793"/>
                    </a:lnTo>
                    <a:lnTo>
                      <a:pt x="924" y="811"/>
                    </a:lnTo>
                    <a:lnTo>
                      <a:pt x="874" y="822"/>
                    </a:lnTo>
                    <a:lnTo>
                      <a:pt x="847" y="825"/>
                    </a:lnTo>
                    <a:lnTo>
                      <a:pt x="720" y="832"/>
                    </a:lnTo>
                    <a:lnTo>
                      <a:pt x="684" y="836"/>
                    </a:lnTo>
                    <a:lnTo>
                      <a:pt x="616" y="855"/>
                    </a:lnTo>
                    <a:lnTo>
                      <a:pt x="555" y="887"/>
                    </a:lnTo>
                    <a:lnTo>
                      <a:pt x="504" y="930"/>
                    </a:lnTo>
                    <a:lnTo>
                      <a:pt x="462" y="984"/>
                    </a:lnTo>
                    <a:lnTo>
                      <a:pt x="433" y="1044"/>
                    </a:lnTo>
                    <a:lnTo>
                      <a:pt x="416" y="1110"/>
                    </a:lnTo>
                    <a:lnTo>
                      <a:pt x="414" y="1181"/>
                    </a:lnTo>
                    <a:lnTo>
                      <a:pt x="419" y="1217"/>
                    </a:lnTo>
                    <a:lnTo>
                      <a:pt x="441" y="1342"/>
                    </a:lnTo>
                    <a:lnTo>
                      <a:pt x="445" y="1367"/>
                    </a:lnTo>
                    <a:lnTo>
                      <a:pt x="447" y="1420"/>
                    </a:lnTo>
                    <a:lnTo>
                      <a:pt x="440" y="1469"/>
                    </a:lnTo>
                    <a:lnTo>
                      <a:pt x="426" y="1517"/>
                    </a:lnTo>
                    <a:lnTo>
                      <a:pt x="405" y="1562"/>
                    </a:lnTo>
                    <a:lnTo>
                      <a:pt x="377" y="1605"/>
                    </a:lnTo>
                    <a:lnTo>
                      <a:pt x="343" y="1641"/>
                    </a:lnTo>
                    <a:lnTo>
                      <a:pt x="302" y="1673"/>
                    </a:lnTo>
                    <a:lnTo>
                      <a:pt x="279" y="1686"/>
                    </a:lnTo>
                    <a:lnTo>
                      <a:pt x="168" y="1749"/>
                    </a:lnTo>
                    <a:lnTo>
                      <a:pt x="137" y="1767"/>
                    </a:lnTo>
                    <a:lnTo>
                      <a:pt x="84" y="1815"/>
                    </a:lnTo>
                    <a:lnTo>
                      <a:pt x="43" y="1870"/>
                    </a:lnTo>
                    <a:lnTo>
                      <a:pt x="15" y="1931"/>
                    </a:lnTo>
                    <a:lnTo>
                      <a:pt x="1" y="1997"/>
                    </a:lnTo>
                    <a:lnTo>
                      <a:pt x="0" y="2065"/>
                    </a:lnTo>
                    <a:lnTo>
                      <a:pt x="14" y="2132"/>
                    </a:lnTo>
                    <a:lnTo>
                      <a:pt x="42" y="2196"/>
                    </a:lnTo>
                    <a:lnTo>
                      <a:pt x="63" y="2227"/>
                    </a:lnTo>
                    <a:lnTo>
                      <a:pt x="138" y="2329"/>
                    </a:lnTo>
                    <a:lnTo>
                      <a:pt x="153" y="2350"/>
                    </a:lnTo>
                    <a:lnTo>
                      <a:pt x="176" y="2396"/>
                    </a:lnTo>
                    <a:lnTo>
                      <a:pt x="192" y="2445"/>
                    </a:lnTo>
                    <a:lnTo>
                      <a:pt x="200" y="2494"/>
                    </a:lnTo>
                    <a:lnTo>
                      <a:pt x="200" y="2544"/>
                    </a:lnTo>
                    <a:lnTo>
                      <a:pt x="193" y="2593"/>
                    </a:lnTo>
                    <a:lnTo>
                      <a:pt x="178" y="2641"/>
                    </a:lnTo>
                    <a:lnTo>
                      <a:pt x="155" y="2688"/>
                    </a:lnTo>
                    <a:lnTo>
                      <a:pt x="140" y="2710"/>
                    </a:lnTo>
                    <a:lnTo>
                      <a:pt x="67" y="2814"/>
                    </a:lnTo>
                    <a:lnTo>
                      <a:pt x="46" y="2844"/>
                    </a:lnTo>
                    <a:lnTo>
                      <a:pt x="19" y="2909"/>
                    </a:lnTo>
                    <a:lnTo>
                      <a:pt x="7" y="2976"/>
                    </a:lnTo>
                    <a:lnTo>
                      <a:pt x="8" y="3043"/>
                    </a:lnTo>
                    <a:lnTo>
                      <a:pt x="24" y="3110"/>
                    </a:lnTo>
                    <a:lnTo>
                      <a:pt x="53" y="3171"/>
                    </a:lnTo>
                    <a:lnTo>
                      <a:pt x="94" y="3225"/>
                    </a:lnTo>
                    <a:lnTo>
                      <a:pt x="147" y="3271"/>
                    </a:lnTo>
                    <a:lnTo>
                      <a:pt x="178" y="3290"/>
                    </a:lnTo>
                    <a:lnTo>
                      <a:pt x="290" y="3350"/>
                    </a:lnTo>
                    <a:lnTo>
                      <a:pt x="313" y="3363"/>
                    </a:lnTo>
                    <a:lnTo>
                      <a:pt x="355" y="3394"/>
                    </a:lnTo>
                    <a:lnTo>
                      <a:pt x="389" y="3431"/>
                    </a:lnTo>
                    <a:lnTo>
                      <a:pt x="418" y="3472"/>
                    </a:lnTo>
                    <a:lnTo>
                      <a:pt x="440" y="3517"/>
                    </a:lnTo>
                    <a:lnTo>
                      <a:pt x="455" y="3565"/>
                    </a:lnTo>
                    <a:lnTo>
                      <a:pt x="462" y="3615"/>
                    </a:lnTo>
                    <a:lnTo>
                      <a:pt x="461" y="3666"/>
                    </a:lnTo>
                    <a:lnTo>
                      <a:pt x="458" y="3691"/>
                    </a:lnTo>
                    <a:lnTo>
                      <a:pt x="436" y="3819"/>
                    </a:lnTo>
                    <a:lnTo>
                      <a:pt x="432" y="3855"/>
                    </a:lnTo>
                    <a:lnTo>
                      <a:pt x="435" y="3925"/>
                    </a:lnTo>
                    <a:lnTo>
                      <a:pt x="453" y="3991"/>
                    </a:lnTo>
                    <a:lnTo>
                      <a:pt x="484" y="4051"/>
                    </a:lnTo>
                    <a:lnTo>
                      <a:pt x="526" y="4103"/>
                    </a:lnTo>
                    <a:lnTo>
                      <a:pt x="578" y="4146"/>
                    </a:lnTo>
                    <a:lnTo>
                      <a:pt x="640" y="4177"/>
                    </a:lnTo>
                    <a:lnTo>
                      <a:pt x="708" y="4195"/>
                    </a:lnTo>
                    <a:lnTo>
                      <a:pt x="744" y="4198"/>
                    </a:lnTo>
                    <a:lnTo>
                      <a:pt x="872" y="4203"/>
                    </a:lnTo>
                    <a:lnTo>
                      <a:pt x="898" y="4205"/>
                    </a:lnTo>
                    <a:lnTo>
                      <a:pt x="948" y="4215"/>
                    </a:lnTo>
                    <a:lnTo>
                      <a:pt x="995" y="4233"/>
                    </a:lnTo>
                    <a:lnTo>
                      <a:pt x="1039" y="4257"/>
                    </a:lnTo>
                    <a:lnTo>
                      <a:pt x="1078" y="4288"/>
                    </a:lnTo>
                    <a:lnTo>
                      <a:pt x="1112" y="4324"/>
                    </a:lnTo>
                    <a:lnTo>
                      <a:pt x="1141" y="4367"/>
                    </a:lnTo>
                    <a:lnTo>
                      <a:pt x="1163" y="4413"/>
                    </a:lnTo>
                    <a:lnTo>
                      <a:pt x="1171" y="4438"/>
                    </a:lnTo>
                    <a:lnTo>
                      <a:pt x="1206" y="4561"/>
                    </a:lnTo>
                    <a:lnTo>
                      <a:pt x="1217" y="4596"/>
                    </a:lnTo>
                    <a:lnTo>
                      <a:pt x="1250" y="4657"/>
                    </a:lnTo>
                    <a:lnTo>
                      <a:pt x="1295" y="4709"/>
                    </a:lnTo>
                    <a:lnTo>
                      <a:pt x="1349" y="4749"/>
                    </a:lnTo>
                    <a:lnTo>
                      <a:pt x="1410" y="4779"/>
                    </a:lnTo>
                    <a:lnTo>
                      <a:pt x="1476" y="4794"/>
                    </a:lnTo>
                    <a:lnTo>
                      <a:pt x="1544" y="4796"/>
                    </a:lnTo>
                    <a:lnTo>
                      <a:pt x="1613" y="4783"/>
                    </a:lnTo>
                    <a:lnTo>
                      <a:pt x="1647" y="4770"/>
                    </a:lnTo>
                    <a:lnTo>
                      <a:pt x="1765" y="4719"/>
                    </a:lnTo>
                    <a:lnTo>
                      <a:pt x="1789" y="4709"/>
                    </a:lnTo>
                    <a:lnTo>
                      <a:pt x="1839" y="4697"/>
                    </a:lnTo>
                    <a:lnTo>
                      <a:pt x="1889" y="4692"/>
                    </a:lnTo>
                    <a:lnTo>
                      <a:pt x="1939" y="4695"/>
                    </a:lnTo>
                    <a:lnTo>
                      <a:pt x="1988" y="4706"/>
                    </a:lnTo>
                    <a:lnTo>
                      <a:pt x="2035" y="4724"/>
                    </a:lnTo>
                    <a:lnTo>
                      <a:pt x="2078" y="4749"/>
                    </a:lnTo>
                    <a:lnTo>
                      <a:pt x="2118" y="4782"/>
                    </a:lnTo>
                    <a:lnTo>
                      <a:pt x="2136" y="4801"/>
                    </a:lnTo>
                    <a:lnTo>
                      <a:pt x="2222" y="4896"/>
                    </a:lnTo>
                    <a:lnTo>
                      <a:pt x="2247" y="4922"/>
                    </a:lnTo>
                    <a:lnTo>
                      <a:pt x="2304" y="4963"/>
                    </a:lnTo>
                    <a:lnTo>
                      <a:pt x="2367" y="4991"/>
                    </a:lnTo>
                    <a:lnTo>
                      <a:pt x="2433" y="5004"/>
                    </a:lnTo>
                    <a:lnTo>
                      <a:pt x="2501" y="5004"/>
                    </a:lnTo>
                    <a:lnTo>
                      <a:pt x="2567" y="4989"/>
                    </a:lnTo>
                    <a:lnTo>
                      <a:pt x="2629" y="4960"/>
                    </a:lnTo>
                    <a:lnTo>
                      <a:pt x="2685" y="4919"/>
                    </a:lnTo>
                    <a:lnTo>
                      <a:pt x="2709" y="4892"/>
                    </a:lnTo>
                    <a:lnTo>
                      <a:pt x="2794" y="4796"/>
                    </a:lnTo>
                    <a:lnTo>
                      <a:pt x="2812" y="4777"/>
                    </a:lnTo>
                    <a:lnTo>
                      <a:pt x="2851" y="4743"/>
                    </a:lnTo>
                    <a:lnTo>
                      <a:pt x="2894" y="4717"/>
                    </a:lnTo>
                    <a:lnTo>
                      <a:pt x="2940" y="4699"/>
                    </a:lnTo>
                    <a:lnTo>
                      <a:pt x="2990" y="4687"/>
                    </a:lnTo>
                    <a:lnTo>
                      <a:pt x="3040" y="4683"/>
                    </a:lnTo>
                    <a:lnTo>
                      <a:pt x="3090" y="4687"/>
                    </a:lnTo>
                    <a:lnTo>
                      <a:pt x="3140" y="4698"/>
                    </a:lnTo>
                    <a:lnTo>
                      <a:pt x="3164" y="4708"/>
                    </a:lnTo>
                    <a:lnTo>
                      <a:pt x="3282" y="4756"/>
                    </a:lnTo>
                    <a:lnTo>
                      <a:pt x="3316" y="4770"/>
                    </a:lnTo>
                    <a:lnTo>
                      <a:pt x="3385" y="4782"/>
                    </a:lnTo>
                    <a:lnTo>
                      <a:pt x="3453" y="4779"/>
                    </a:lnTo>
                    <a:lnTo>
                      <a:pt x="3519" y="4763"/>
                    </a:lnTo>
                    <a:lnTo>
                      <a:pt x="3579" y="4732"/>
                    </a:lnTo>
                    <a:lnTo>
                      <a:pt x="3632" y="4691"/>
                    </a:lnTo>
                    <a:lnTo>
                      <a:pt x="3676" y="4639"/>
                    </a:lnTo>
                    <a:lnTo>
                      <a:pt x="3709" y="4577"/>
                    </a:lnTo>
                    <a:lnTo>
                      <a:pt x="3720" y="4542"/>
                    </a:lnTo>
                    <a:lnTo>
                      <a:pt x="3753" y="4419"/>
                    </a:lnTo>
                    <a:lnTo>
                      <a:pt x="3761" y="4394"/>
                    </a:lnTo>
                    <a:lnTo>
                      <a:pt x="3783" y="4348"/>
                    </a:lnTo>
                    <a:lnTo>
                      <a:pt x="3810" y="4305"/>
                    </a:lnTo>
                    <a:lnTo>
                      <a:pt x="3844" y="4268"/>
                    </a:lnTo>
                    <a:lnTo>
                      <a:pt x="3883" y="4237"/>
                    </a:lnTo>
                    <a:lnTo>
                      <a:pt x="3926" y="4211"/>
                    </a:lnTo>
                    <a:lnTo>
                      <a:pt x="3973" y="4193"/>
                    </a:lnTo>
                    <a:lnTo>
                      <a:pt x="4022" y="4182"/>
                    </a:lnTo>
                    <a:lnTo>
                      <a:pt x="4049" y="4179"/>
                    </a:lnTo>
                    <a:lnTo>
                      <a:pt x="4177" y="4172"/>
                    </a:lnTo>
                    <a:lnTo>
                      <a:pt x="4213" y="4168"/>
                    </a:lnTo>
                    <a:lnTo>
                      <a:pt x="4280" y="4149"/>
                    </a:lnTo>
                    <a:lnTo>
                      <a:pt x="4341" y="4116"/>
                    </a:lnTo>
                    <a:lnTo>
                      <a:pt x="4393" y="4073"/>
                    </a:lnTo>
                    <a:lnTo>
                      <a:pt x="4434" y="4020"/>
                    </a:lnTo>
                    <a:lnTo>
                      <a:pt x="4464" y="3960"/>
                    </a:lnTo>
                    <a:lnTo>
                      <a:pt x="4481" y="3893"/>
                    </a:lnTo>
                    <a:lnTo>
                      <a:pt x="4483" y="3823"/>
                    </a:lnTo>
                    <a:lnTo>
                      <a:pt x="4478" y="3787"/>
                    </a:lnTo>
                    <a:lnTo>
                      <a:pt x="4455" y="3661"/>
                    </a:lnTo>
                    <a:lnTo>
                      <a:pt x="4451" y="3636"/>
                    </a:lnTo>
                    <a:lnTo>
                      <a:pt x="4450" y="3584"/>
                    </a:lnTo>
                    <a:lnTo>
                      <a:pt x="4457" y="3534"/>
                    </a:lnTo>
                    <a:lnTo>
                      <a:pt x="4471" y="3486"/>
                    </a:lnTo>
                    <a:lnTo>
                      <a:pt x="4492" y="3441"/>
                    </a:lnTo>
                    <a:lnTo>
                      <a:pt x="4520" y="3399"/>
                    </a:lnTo>
                    <a:lnTo>
                      <a:pt x="4554" y="3362"/>
                    </a:lnTo>
                    <a:lnTo>
                      <a:pt x="4595" y="3331"/>
                    </a:lnTo>
                    <a:lnTo>
                      <a:pt x="4617" y="3318"/>
                    </a:lnTo>
                    <a:lnTo>
                      <a:pt x="4729" y="3254"/>
                    </a:lnTo>
                    <a:lnTo>
                      <a:pt x="4760" y="3236"/>
                    </a:lnTo>
                    <a:lnTo>
                      <a:pt x="4812" y="3190"/>
                    </a:lnTo>
                    <a:lnTo>
                      <a:pt x="4854" y="3135"/>
                    </a:lnTo>
                    <a:lnTo>
                      <a:pt x="4881" y="3073"/>
                    </a:lnTo>
                    <a:lnTo>
                      <a:pt x="4896" y="3007"/>
                    </a:lnTo>
                    <a:lnTo>
                      <a:pt x="4896" y="2939"/>
                    </a:lnTo>
                    <a:lnTo>
                      <a:pt x="4883" y="2872"/>
                    </a:lnTo>
                    <a:lnTo>
                      <a:pt x="4855" y="2807"/>
                    </a:lnTo>
                    <a:lnTo>
                      <a:pt x="4834" y="2777"/>
                    </a:lnTo>
                    <a:close/>
                    <a:moveTo>
                      <a:pt x="2446" y="4134"/>
                    </a:moveTo>
                    <a:lnTo>
                      <a:pt x="2362" y="4133"/>
                    </a:lnTo>
                    <a:lnTo>
                      <a:pt x="2199" y="4115"/>
                    </a:lnTo>
                    <a:lnTo>
                      <a:pt x="2039" y="4083"/>
                    </a:lnTo>
                    <a:lnTo>
                      <a:pt x="1885" y="4035"/>
                    </a:lnTo>
                    <a:lnTo>
                      <a:pt x="1740" y="3973"/>
                    </a:lnTo>
                    <a:lnTo>
                      <a:pt x="1601" y="3897"/>
                    </a:lnTo>
                    <a:lnTo>
                      <a:pt x="1471" y="3810"/>
                    </a:lnTo>
                    <a:lnTo>
                      <a:pt x="1349" y="3710"/>
                    </a:lnTo>
                    <a:lnTo>
                      <a:pt x="1239" y="3599"/>
                    </a:lnTo>
                    <a:lnTo>
                      <a:pt x="1140" y="3477"/>
                    </a:lnTo>
                    <a:lnTo>
                      <a:pt x="1051" y="3348"/>
                    </a:lnTo>
                    <a:lnTo>
                      <a:pt x="976" y="3209"/>
                    </a:lnTo>
                    <a:lnTo>
                      <a:pt x="914" y="3062"/>
                    </a:lnTo>
                    <a:lnTo>
                      <a:pt x="867" y="2909"/>
                    </a:lnTo>
                    <a:lnTo>
                      <a:pt x="833" y="2750"/>
                    </a:lnTo>
                    <a:lnTo>
                      <a:pt x="816" y="2585"/>
                    </a:lnTo>
                    <a:lnTo>
                      <a:pt x="815" y="2501"/>
                    </a:lnTo>
                    <a:lnTo>
                      <a:pt x="816" y="2417"/>
                    </a:lnTo>
                    <a:lnTo>
                      <a:pt x="833" y="2253"/>
                    </a:lnTo>
                    <a:lnTo>
                      <a:pt x="867" y="2093"/>
                    </a:lnTo>
                    <a:lnTo>
                      <a:pt x="914" y="1940"/>
                    </a:lnTo>
                    <a:lnTo>
                      <a:pt x="976" y="1793"/>
                    </a:lnTo>
                    <a:lnTo>
                      <a:pt x="1051" y="1655"/>
                    </a:lnTo>
                    <a:lnTo>
                      <a:pt x="1140" y="1524"/>
                    </a:lnTo>
                    <a:lnTo>
                      <a:pt x="1239" y="1404"/>
                    </a:lnTo>
                    <a:lnTo>
                      <a:pt x="1349" y="1292"/>
                    </a:lnTo>
                    <a:lnTo>
                      <a:pt x="1471" y="1193"/>
                    </a:lnTo>
                    <a:lnTo>
                      <a:pt x="1601" y="1104"/>
                    </a:lnTo>
                    <a:lnTo>
                      <a:pt x="1740" y="1029"/>
                    </a:lnTo>
                    <a:lnTo>
                      <a:pt x="1885" y="967"/>
                    </a:lnTo>
                    <a:lnTo>
                      <a:pt x="2039" y="919"/>
                    </a:lnTo>
                    <a:lnTo>
                      <a:pt x="2199" y="886"/>
                    </a:lnTo>
                    <a:lnTo>
                      <a:pt x="2362" y="870"/>
                    </a:lnTo>
                    <a:lnTo>
                      <a:pt x="2446" y="868"/>
                    </a:lnTo>
                    <a:lnTo>
                      <a:pt x="2531" y="870"/>
                    </a:lnTo>
                    <a:lnTo>
                      <a:pt x="2694" y="886"/>
                    </a:lnTo>
                    <a:lnTo>
                      <a:pt x="2854" y="919"/>
                    </a:lnTo>
                    <a:lnTo>
                      <a:pt x="3008" y="967"/>
                    </a:lnTo>
                    <a:lnTo>
                      <a:pt x="3153" y="1029"/>
                    </a:lnTo>
                    <a:lnTo>
                      <a:pt x="3292" y="1104"/>
                    </a:lnTo>
                    <a:lnTo>
                      <a:pt x="3422" y="1193"/>
                    </a:lnTo>
                    <a:lnTo>
                      <a:pt x="3544" y="1292"/>
                    </a:lnTo>
                    <a:lnTo>
                      <a:pt x="3654" y="1404"/>
                    </a:lnTo>
                    <a:lnTo>
                      <a:pt x="3753" y="1524"/>
                    </a:lnTo>
                    <a:lnTo>
                      <a:pt x="3842" y="1655"/>
                    </a:lnTo>
                    <a:lnTo>
                      <a:pt x="3917" y="1793"/>
                    </a:lnTo>
                    <a:lnTo>
                      <a:pt x="3979" y="1940"/>
                    </a:lnTo>
                    <a:lnTo>
                      <a:pt x="4026" y="2093"/>
                    </a:lnTo>
                    <a:lnTo>
                      <a:pt x="4060" y="2253"/>
                    </a:lnTo>
                    <a:lnTo>
                      <a:pt x="4077" y="2417"/>
                    </a:lnTo>
                    <a:lnTo>
                      <a:pt x="4078" y="2501"/>
                    </a:lnTo>
                    <a:lnTo>
                      <a:pt x="4077" y="2585"/>
                    </a:lnTo>
                    <a:lnTo>
                      <a:pt x="4060" y="2750"/>
                    </a:lnTo>
                    <a:lnTo>
                      <a:pt x="4026" y="2909"/>
                    </a:lnTo>
                    <a:lnTo>
                      <a:pt x="3979" y="3062"/>
                    </a:lnTo>
                    <a:lnTo>
                      <a:pt x="3917" y="3209"/>
                    </a:lnTo>
                    <a:lnTo>
                      <a:pt x="3842" y="3348"/>
                    </a:lnTo>
                    <a:lnTo>
                      <a:pt x="3753" y="3477"/>
                    </a:lnTo>
                    <a:lnTo>
                      <a:pt x="3654" y="3599"/>
                    </a:lnTo>
                    <a:lnTo>
                      <a:pt x="3544" y="3710"/>
                    </a:lnTo>
                    <a:lnTo>
                      <a:pt x="3422" y="3810"/>
                    </a:lnTo>
                    <a:lnTo>
                      <a:pt x="3292" y="3897"/>
                    </a:lnTo>
                    <a:lnTo>
                      <a:pt x="3153" y="3973"/>
                    </a:lnTo>
                    <a:lnTo>
                      <a:pt x="3008" y="4035"/>
                    </a:lnTo>
                    <a:lnTo>
                      <a:pt x="2854" y="4083"/>
                    </a:lnTo>
                    <a:lnTo>
                      <a:pt x="2694" y="4115"/>
                    </a:lnTo>
                    <a:lnTo>
                      <a:pt x="2531" y="4133"/>
                    </a:lnTo>
                    <a:lnTo>
                      <a:pt x="2446" y="4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/>
              </a:p>
            </p:txBody>
          </p:sp>
          <p:sp>
            <p:nvSpPr>
              <p:cNvPr id="21" name="Freeform 19">
                <a:extLst>
                  <a:ext uri="{FF2B5EF4-FFF2-40B4-BE49-F238E27FC236}">
                    <a16:creationId xmlns:a16="http://schemas.microsoft.com/office/drawing/2014/main" id="{B1835828-7C11-4C5A-9BAE-2D7756AA6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5513" y="-528638"/>
                <a:ext cx="420688" cy="423863"/>
              </a:xfrm>
              <a:custGeom>
                <a:avLst/>
                <a:gdLst>
                  <a:gd name="T0" fmla="*/ 1131 w 1592"/>
                  <a:gd name="T1" fmla="*/ 0 h 1602"/>
                  <a:gd name="T2" fmla="*/ 1075 w 1592"/>
                  <a:gd name="T3" fmla="*/ 4 h 1602"/>
                  <a:gd name="T4" fmla="*/ 1048 w 1592"/>
                  <a:gd name="T5" fmla="*/ 105 h 1602"/>
                  <a:gd name="T6" fmla="*/ 1040 w 1592"/>
                  <a:gd name="T7" fmla="*/ 132 h 1602"/>
                  <a:gd name="T8" fmla="*/ 1019 w 1592"/>
                  <a:gd name="T9" fmla="*/ 186 h 1602"/>
                  <a:gd name="T10" fmla="*/ 983 w 1592"/>
                  <a:gd name="T11" fmla="*/ 263 h 1602"/>
                  <a:gd name="T12" fmla="*/ 920 w 1592"/>
                  <a:gd name="T13" fmla="*/ 354 h 1602"/>
                  <a:gd name="T14" fmla="*/ 844 w 1592"/>
                  <a:gd name="T15" fmla="*/ 434 h 1602"/>
                  <a:gd name="T16" fmla="*/ 756 w 1592"/>
                  <a:gd name="T17" fmla="*/ 501 h 1602"/>
                  <a:gd name="T18" fmla="*/ 659 w 1592"/>
                  <a:gd name="T19" fmla="*/ 553 h 1602"/>
                  <a:gd name="T20" fmla="*/ 555 w 1592"/>
                  <a:gd name="T21" fmla="*/ 589 h 1602"/>
                  <a:gd name="T22" fmla="*/ 471 w 1592"/>
                  <a:gd name="T23" fmla="*/ 604 h 1602"/>
                  <a:gd name="T24" fmla="*/ 415 w 1592"/>
                  <a:gd name="T25" fmla="*/ 609 h 1602"/>
                  <a:gd name="T26" fmla="*/ 386 w 1592"/>
                  <a:gd name="T27" fmla="*/ 609 h 1602"/>
                  <a:gd name="T28" fmla="*/ 352 w 1592"/>
                  <a:gd name="T29" fmla="*/ 609 h 1602"/>
                  <a:gd name="T30" fmla="*/ 286 w 1592"/>
                  <a:gd name="T31" fmla="*/ 602 h 1602"/>
                  <a:gd name="T32" fmla="*/ 220 w 1592"/>
                  <a:gd name="T33" fmla="*/ 589 h 1602"/>
                  <a:gd name="T34" fmla="*/ 156 w 1592"/>
                  <a:gd name="T35" fmla="*/ 570 h 1602"/>
                  <a:gd name="T36" fmla="*/ 125 w 1592"/>
                  <a:gd name="T37" fmla="*/ 558 h 1602"/>
                  <a:gd name="T38" fmla="*/ 30 w 1592"/>
                  <a:gd name="T39" fmla="*/ 518 h 1602"/>
                  <a:gd name="T40" fmla="*/ 0 w 1592"/>
                  <a:gd name="T41" fmla="*/ 553 h 1602"/>
                  <a:gd name="T42" fmla="*/ 465 w 1592"/>
                  <a:gd name="T43" fmla="*/ 1401 h 1602"/>
                  <a:gd name="T44" fmla="*/ 476 w 1592"/>
                  <a:gd name="T45" fmla="*/ 1419 h 1602"/>
                  <a:gd name="T46" fmla="*/ 504 w 1592"/>
                  <a:gd name="T47" fmla="*/ 1450 h 1602"/>
                  <a:gd name="T48" fmla="*/ 537 w 1592"/>
                  <a:gd name="T49" fmla="*/ 1474 h 1602"/>
                  <a:gd name="T50" fmla="*/ 575 w 1592"/>
                  <a:gd name="T51" fmla="*/ 1490 h 1602"/>
                  <a:gd name="T52" fmla="*/ 596 w 1592"/>
                  <a:gd name="T53" fmla="*/ 1495 h 1602"/>
                  <a:gd name="T54" fmla="*/ 1156 w 1592"/>
                  <a:gd name="T55" fmla="*/ 1599 h 1602"/>
                  <a:gd name="T56" fmla="*/ 1173 w 1592"/>
                  <a:gd name="T57" fmla="*/ 1602 h 1602"/>
                  <a:gd name="T58" fmla="*/ 1205 w 1592"/>
                  <a:gd name="T59" fmla="*/ 1602 h 1602"/>
                  <a:gd name="T60" fmla="*/ 1237 w 1592"/>
                  <a:gd name="T61" fmla="*/ 1597 h 1602"/>
                  <a:gd name="T62" fmla="*/ 1267 w 1592"/>
                  <a:gd name="T63" fmla="*/ 1587 h 1602"/>
                  <a:gd name="T64" fmla="*/ 1296 w 1592"/>
                  <a:gd name="T65" fmla="*/ 1571 h 1602"/>
                  <a:gd name="T66" fmla="*/ 1321 w 1592"/>
                  <a:gd name="T67" fmla="*/ 1552 h 1602"/>
                  <a:gd name="T68" fmla="*/ 1342 w 1592"/>
                  <a:gd name="T69" fmla="*/ 1528 h 1602"/>
                  <a:gd name="T70" fmla="*/ 1359 w 1592"/>
                  <a:gd name="T71" fmla="*/ 1500 h 1602"/>
                  <a:gd name="T72" fmla="*/ 1366 w 1592"/>
                  <a:gd name="T73" fmla="*/ 1483 h 1602"/>
                  <a:gd name="T74" fmla="*/ 1578 w 1592"/>
                  <a:gd name="T75" fmla="*/ 954 h 1602"/>
                  <a:gd name="T76" fmla="*/ 1586 w 1592"/>
                  <a:gd name="T77" fmla="*/ 934 h 1602"/>
                  <a:gd name="T78" fmla="*/ 1592 w 1592"/>
                  <a:gd name="T79" fmla="*/ 893 h 1602"/>
                  <a:gd name="T80" fmla="*/ 1590 w 1592"/>
                  <a:gd name="T81" fmla="*/ 851 h 1602"/>
                  <a:gd name="T82" fmla="*/ 1578 w 1592"/>
                  <a:gd name="T83" fmla="*/ 811 h 1602"/>
                  <a:gd name="T84" fmla="*/ 1568 w 1592"/>
                  <a:gd name="T85" fmla="*/ 793 h 1602"/>
                  <a:gd name="T86" fmla="*/ 1131 w 1592"/>
                  <a:gd name="T87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92" h="1602">
                    <a:moveTo>
                      <a:pt x="1131" y="0"/>
                    </a:moveTo>
                    <a:lnTo>
                      <a:pt x="1075" y="4"/>
                    </a:lnTo>
                    <a:lnTo>
                      <a:pt x="1048" y="105"/>
                    </a:lnTo>
                    <a:lnTo>
                      <a:pt x="1040" y="132"/>
                    </a:lnTo>
                    <a:lnTo>
                      <a:pt x="1019" y="186"/>
                    </a:lnTo>
                    <a:lnTo>
                      <a:pt x="983" y="263"/>
                    </a:lnTo>
                    <a:lnTo>
                      <a:pt x="920" y="354"/>
                    </a:lnTo>
                    <a:lnTo>
                      <a:pt x="844" y="434"/>
                    </a:lnTo>
                    <a:lnTo>
                      <a:pt x="756" y="501"/>
                    </a:lnTo>
                    <a:lnTo>
                      <a:pt x="659" y="553"/>
                    </a:lnTo>
                    <a:lnTo>
                      <a:pt x="555" y="589"/>
                    </a:lnTo>
                    <a:lnTo>
                      <a:pt x="471" y="604"/>
                    </a:lnTo>
                    <a:lnTo>
                      <a:pt x="415" y="609"/>
                    </a:lnTo>
                    <a:lnTo>
                      <a:pt x="386" y="609"/>
                    </a:lnTo>
                    <a:lnTo>
                      <a:pt x="352" y="609"/>
                    </a:lnTo>
                    <a:lnTo>
                      <a:pt x="286" y="602"/>
                    </a:lnTo>
                    <a:lnTo>
                      <a:pt x="220" y="589"/>
                    </a:lnTo>
                    <a:lnTo>
                      <a:pt x="156" y="570"/>
                    </a:lnTo>
                    <a:lnTo>
                      <a:pt x="125" y="558"/>
                    </a:lnTo>
                    <a:lnTo>
                      <a:pt x="30" y="518"/>
                    </a:lnTo>
                    <a:lnTo>
                      <a:pt x="0" y="553"/>
                    </a:lnTo>
                    <a:lnTo>
                      <a:pt x="465" y="1401"/>
                    </a:lnTo>
                    <a:lnTo>
                      <a:pt x="476" y="1419"/>
                    </a:lnTo>
                    <a:lnTo>
                      <a:pt x="504" y="1450"/>
                    </a:lnTo>
                    <a:lnTo>
                      <a:pt x="537" y="1474"/>
                    </a:lnTo>
                    <a:lnTo>
                      <a:pt x="575" y="1490"/>
                    </a:lnTo>
                    <a:lnTo>
                      <a:pt x="596" y="1495"/>
                    </a:lnTo>
                    <a:lnTo>
                      <a:pt x="1156" y="1599"/>
                    </a:lnTo>
                    <a:lnTo>
                      <a:pt x="1173" y="1602"/>
                    </a:lnTo>
                    <a:lnTo>
                      <a:pt x="1205" y="1602"/>
                    </a:lnTo>
                    <a:lnTo>
                      <a:pt x="1237" y="1597"/>
                    </a:lnTo>
                    <a:lnTo>
                      <a:pt x="1267" y="1587"/>
                    </a:lnTo>
                    <a:lnTo>
                      <a:pt x="1296" y="1571"/>
                    </a:lnTo>
                    <a:lnTo>
                      <a:pt x="1321" y="1552"/>
                    </a:lnTo>
                    <a:lnTo>
                      <a:pt x="1342" y="1528"/>
                    </a:lnTo>
                    <a:lnTo>
                      <a:pt x="1359" y="1500"/>
                    </a:lnTo>
                    <a:lnTo>
                      <a:pt x="1366" y="1483"/>
                    </a:lnTo>
                    <a:lnTo>
                      <a:pt x="1578" y="954"/>
                    </a:lnTo>
                    <a:lnTo>
                      <a:pt x="1586" y="934"/>
                    </a:lnTo>
                    <a:lnTo>
                      <a:pt x="1592" y="893"/>
                    </a:lnTo>
                    <a:lnTo>
                      <a:pt x="1590" y="851"/>
                    </a:lnTo>
                    <a:lnTo>
                      <a:pt x="1578" y="811"/>
                    </a:lnTo>
                    <a:lnTo>
                      <a:pt x="1568" y="793"/>
                    </a:lnTo>
                    <a:lnTo>
                      <a:pt x="11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/>
              </a:p>
            </p:txBody>
          </p:sp>
          <p:sp>
            <p:nvSpPr>
              <p:cNvPr id="22" name="Freeform 20">
                <a:extLst>
                  <a:ext uri="{FF2B5EF4-FFF2-40B4-BE49-F238E27FC236}">
                    <a16:creationId xmlns:a16="http://schemas.microsoft.com/office/drawing/2014/main" id="{976B00BD-AD61-4DA0-A8F0-853922D5B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1613" y="-522288"/>
                <a:ext cx="425450" cy="417513"/>
              </a:xfrm>
              <a:custGeom>
                <a:avLst/>
                <a:gdLst>
                  <a:gd name="T0" fmla="*/ 1505 w 1605"/>
                  <a:gd name="T1" fmla="*/ 541 h 1577"/>
                  <a:gd name="T2" fmla="*/ 1472 w 1605"/>
                  <a:gd name="T3" fmla="*/ 554 h 1577"/>
                  <a:gd name="T4" fmla="*/ 1406 w 1605"/>
                  <a:gd name="T5" fmla="*/ 575 h 1577"/>
                  <a:gd name="T6" fmla="*/ 1338 w 1605"/>
                  <a:gd name="T7" fmla="*/ 589 h 1577"/>
                  <a:gd name="T8" fmla="*/ 1269 w 1605"/>
                  <a:gd name="T9" fmla="*/ 596 h 1577"/>
                  <a:gd name="T10" fmla="*/ 1234 w 1605"/>
                  <a:gd name="T11" fmla="*/ 597 h 1577"/>
                  <a:gd name="T12" fmla="*/ 1177 w 1605"/>
                  <a:gd name="T13" fmla="*/ 595 h 1577"/>
                  <a:gd name="T14" fmla="*/ 1067 w 1605"/>
                  <a:gd name="T15" fmla="*/ 577 h 1577"/>
                  <a:gd name="T16" fmla="*/ 963 w 1605"/>
                  <a:gd name="T17" fmla="*/ 542 h 1577"/>
                  <a:gd name="T18" fmla="*/ 867 w 1605"/>
                  <a:gd name="T19" fmla="*/ 491 h 1577"/>
                  <a:gd name="T20" fmla="*/ 779 w 1605"/>
                  <a:gd name="T21" fmla="*/ 426 h 1577"/>
                  <a:gd name="T22" fmla="*/ 703 w 1605"/>
                  <a:gd name="T23" fmla="*/ 347 h 1577"/>
                  <a:gd name="T24" fmla="*/ 641 w 1605"/>
                  <a:gd name="T25" fmla="*/ 257 h 1577"/>
                  <a:gd name="T26" fmla="*/ 593 w 1605"/>
                  <a:gd name="T27" fmla="*/ 156 h 1577"/>
                  <a:gd name="T28" fmla="*/ 575 w 1605"/>
                  <a:gd name="T29" fmla="*/ 103 h 1577"/>
                  <a:gd name="T30" fmla="*/ 546 w 1605"/>
                  <a:gd name="T31" fmla="*/ 4 h 1577"/>
                  <a:gd name="T32" fmla="*/ 446 w 1605"/>
                  <a:gd name="T33" fmla="*/ 0 h 1577"/>
                  <a:gd name="T34" fmla="*/ 24 w 1605"/>
                  <a:gd name="T35" fmla="*/ 768 h 1577"/>
                  <a:gd name="T36" fmla="*/ 14 w 1605"/>
                  <a:gd name="T37" fmla="*/ 787 h 1577"/>
                  <a:gd name="T38" fmla="*/ 3 w 1605"/>
                  <a:gd name="T39" fmla="*/ 826 h 1577"/>
                  <a:gd name="T40" fmla="*/ 0 w 1605"/>
                  <a:gd name="T41" fmla="*/ 868 h 1577"/>
                  <a:gd name="T42" fmla="*/ 7 w 1605"/>
                  <a:gd name="T43" fmla="*/ 909 h 1577"/>
                  <a:gd name="T44" fmla="*/ 14 w 1605"/>
                  <a:gd name="T45" fmla="*/ 929 h 1577"/>
                  <a:gd name="T46" fmla="*/ 226 w 1605"/>
                  <a:gd name="T47" fmla="*/ 1459 h 1577"/>
                  <a:gd name="T48" fmla="*/ 233 w 1605"/>
                  <a:gd name="T49" fmla="*/ 1475 h 1577"/>
                  <a:gd name="T50" fmla="*/ 250 w 1605"/>
                  <a:gd name="T51" fmla="*/ 1503 h 1577"/>
                  <a:gd name="T52" fmla="*/ 272 w 1605"/>
                  <a:gd name="T53" fmla="*/ 1527 h 1577"/>
                  <a:gd name="T54" fmla="*/ 297 w 1605"/>
                  <a:gd name="T55" fmla="*/ 1547 h 1577"/>
                  <a:gd name="T56" fmla="*/ 325 w 1605"/>
                  <a:gd name="T57" fmla="*/ 1562 h 1577"/>
                  <a:gd name="T58" fmla="*/ 355 w 1605"/>
                  <a:gd name="T59" fmla="*/ 1572 h 1577"/>
                  <a:gd name="T60" fmla="*/ 387 w 1605"/>
                  <a:gd name="T61" fmla="*/ 1577 h 1577"/>
                  <a:gd name="T62" fmla="*/ 419 w 1605"/>
                  <a:gd name="T63" fmla="*/ 1577 h 1577"/>
                  <a:gd name="T64" fmla="*/ 436 w 1605"/>
                  <a:gd name="T65" fmla="*/ 1575 h 1577"/>
                  <a:gd name="T66" fmla="*/ 996 w 1605"/>
                  <a:gd name="T67" fmla="*/ 1470 h 1577"/>
                  <a:gd name="T68" fmla="*/ 1017 w 1605"/>
                  <a:gd name="T69" fmla="*/ 1465 h 1577"/>
                  <a:gd name="T70" fmla="*/ 1055 w 1605"/>
                  <a:gd name="T71" fmla="*/ 1449 h 1577"/>
                  <a:gd name="T72" fmla="*/ 1088 w 1605"/>
                  <a:gd name="T73" fmla="*/ 1425 h 1577"/>
                  <a:gd name="T74" fmla="*/ 1117 w 1605"/>
                  <a:gd name="T75" fmla="*/ 1394 h 1577"/>
                  <a:gd name="T76" fmla="*/ 1127 w 1605"/>
                  <a:gd name="T77" fmla="*/ 1376 h 1577"/>
                  <a:gd name="T78" fmla="*/ 1605 w 1605"/>
                  <a:gd name="T79" fmla="*/ 506 h 1577"/>
                  <a:gd name="T80" fmla="*/ 1601 w 1605"/>
                  <a:gd name="T81" fmla="*/ 502 h 1577"/>
                  <a:gd name="T82" fmla="*/ 1505 w 1605"/>
                  <a:gd name="T83" fmla="*/ 541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05" h="1577">
                    <a:moveTo>
                      <a:pt x="1505" y="541"/>
                    </a:moveTo>
                    <a:lnTo>
                      <a:pt x="1472" y="554"/>
                    </a:lnTo>
                    <a:lnTo>
                      <a:pt x="1406" y="575"/>
                    </a:lnTo>
                    <a:lnTo>
                      <a:pt x="1338" y="589"/>
                    </a:lnTo>
                    <a:lnTo>
                      <a:pt x="1269" y="596"/>
                    </a:lnTo>
                    <a:lnTo>
                      <a:pt x="1234" y="597"/>
                    </a:lnTo>
                    <a:lnTo>
                      <a:pt x="1177" y="595"/>
                    </a:lnTo>
                    <a:lnTo>
                      <a:pt x="1067" y="577"/>
                    </a:lnTo>
                    <a:lnTo>
                      <a:pt x="963" y="542"/>
                    </a:lnTo>
                    <a:lnTo>
                      <a:pt x="867" y="491"/>
                    </a:lnTo>
                    <a:lnTo>
                      <a:pt x="779" y="426"/>
                    </a:lnTo>
                    <a:lnTo>
                      <a:pt x="703" y="347"/>
                    </a:lnTo>
                    <a:lnTo>
                      <a:pt x="641" y="257"/>
                    </a:lnTo>
                    <a:lnTo>
                      <a:pt x="593" y="156"/>
                    </a:lnTo>
                    <a:lnTo>
                      <a:pt x="575" y="103"/>
                    </a:lnTo>
                    <a:lnTo>
                      <a:pt x="546" y="4"/>
                    </a:lnTo>
                    <a:lnTo>
                      <a:pt x="446" y="0"/>
                    </a:lnTo>
                    <a:lnTo>
                      <a:pt x="24" y="768"/>
                    </a:lnTo>
                    <a:lnTo>
                      <a:pt x="14" y="787"/>
                    </a:lnTo>
                    <a:lnTo>
                      <a:pt x="3" y="826"/>
                    </a:lnTo>
                    <a:lnTo>
                      <a:pt x="0" y="868"/>
                    </a:lnTo>
                    <a:lnTo>
                      <a:pt x="7" y="909"/>
                    </a:lnTo>
                    <a:lnTo>
                      <a:pt x="14" y="929"/>
                    </a:lnTo>
                    <a:lnTo>
                      <a:pt x="226" y="1459"/>
                    </a:lnTo>
                    <a:lnTo>
                      <a:pt x="233" y="1475"/>
                    </a:lnTo>
                    <a:lnTo>
                      <a:pt x="250" y="1503"/>
                    </a:lnTo>
                    <a:lnTo>
                      <a:pt x="272" y="1527"/>
                    </a:lnTo>
                    <a:lnTo>
                      <a:pt x="297" y="1547"/>
                    </a:lnTo>
                    <a:lnTo>
                      <a:pt x="325" y="1562"/>
                    </a:lnTo>
                    <a:lnTo>
                      <a:pt x="355" y="1572"/>
                    </a:lnTo>
                    <a:lnTo>
                      <a:pt x="387" y="1577"/>
                    </a:lnTo>
                    <a:lnTo>
                      <a:pt x="419" y="1577"/>
                    </a:lnTo>
                    <a:lnTo>
                      <a:pt x="436" y="1575"/>
                    </a:lnTo>
                    <a:lnTo>
                      <a:pt x="996" y="1470"/>
                    </a:lnTo>
                    <a:lnTo>
                      <a:pt x="1017" y="1465"/>
                    </a:lnTo>
                    <a:lnTo>
                      <a:pt x="1055" y="1449"/>
                    </a:lnTo>
                    <a:lnTo>
                      <a:pt x="1088" y="1425"/>
                    </a:lnTo>
                    <a:lnTo>
                      <a:pt x="1117" y="1394"/>
                    </a:lnTo>
                    <a:lnTo>
                      <a:pt x="1127" y="1376"/>
                    </a:lnTo>
                    <a:lnTo>
                      <a:pt x="1605" y="506"/>
                    </a:lnTo>
                    <a:lnTo>
                      <a:pt x="1601" y="502"/>
                    </a:lnTo>
                    <a:lnTo>
                      <a:pt x="1505" y="5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/>
              </a:p>
            </p:txBody>
          </p:sp>
          <p:sp>
            <p:nvSpPr>
              <p:cNvPr id="23" name="Freeform 21">
                <a:extLst>
                  <a:ext uri="{FF2B5EF4-FFF2-40B4-BE49-F238E27FC236}">
                    <a16:creationId xmlns:a16="http://schemas.microsoft.com/office/drawing/2014/main" id="{D310C21E-9225-4E0B-A738-35F91DDE3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01" y="-1397000"/>
                <a:ext cx="560388" cy="579438"/>
              </a:xfrm>
              <a:custGeom>
                <a:avLst/>
                <a:gdLst>
                  <a:gd name="T0" fmla="*/ 2066 w 2117"/>
                  <a:gd name="T1" fmla="*/ 1103 h 2187"/>
                  <a:gd name="T2" fmla="*/ 2063 w 2117"/>
                  <a:gd name="T3" fmla="*/ 961 h 2187"/>
                  <a:gd name="T4" fmla="*/ 2000 w 2117"/>
                  <a:gd name="T5" fmla="*/ 883 h 2187"/>
                  <a:gd name="T6" fmla="*/ 1884 w 2117"/>
                  <a:gd name="T7" fmla="*/ 834 h 2187"/>
                  <a:gd name="T8" fmla="*/ 1586 w 2117"/>
                  <a:gd name="T9" fmla="*/ 827 h 2187"/>
                  <a:gd name="T10" fmla="*/ 1450 w 2117"/>
                  <a:gd name="T11" fmla="*/ 849 h 2187"/>
                  <a:gd name="T12" fmla="*/ 1354 w 2117"/>
                  <a:gd name="T13" fmla="*/ 870 h 2187"/>
                  <a:gd name="T14" fmla="*/ 1298 w 2117"/>
                  <a:gd name="T15" fmla="*/ 832 h 2187"/>
                  <a:gd name="T16" fmla="*/ 1333 w 2117"/>
                  <a:gd name="T17" fmla="*/ 579 h 2187"/>
                  <a:gd name="T18" fmla="*/ 1390 w 2117"/>
                  <a:gd name="T19" fmla="*/ 389 h 2187"/>
                  <a:gd name="T20" fmla="*/ 1401 w 2117"/>
                  <a:gd name="T21" fmla="*/ 216 h 2187"/>
                  <a:gd name="T22" fmla="*/ 1361 w 2117"/>
                  <a:gd name="T23" fmla="*/ 102 h 2187"/>
                  <a:gd name="T24" fmla="*/ 1281 w 2117"/>
                  <a:gd name="T25" fmla="*/ 29 h 2187"/>
                  <a:gd name="T26" fmla="*/ 1163 w 2117"/>
                  <a:gd name="T27" fmla="*/ 0 h 2187"/>
                  <a:gd name="T28" fmla="*/ 1119 w 2117"/>
                  <a:gd name="T29" fmla="*/ 20 h 2187"/>
                  <a:gd name="T30" fmla="*/ 1092 w 2117"/>
                  <a:gd name="T31" fmla="*/ 188 h 2187"/>
                  <a:gd name="T32" fmla="*/ 1019 w 2117"/>
                  <a:gd name="T33" fmla="*/ 407 h 2187"/>
                  <a:gd name="T34" fmla="*/ 792 w 2117"/>
                  <a:gd name="T35" fmla="*/ 837 h 2187"/>
                  <a:gd name="T36" fmla="*/ 677 w 2117"/>
                  <a:gd name="T37" fmla="*/ 963 h 2187"/>
                  <a:gd name="T38" fmla="*/ 592 w 2117"/>
                  <a:gd name="T39" fmla="*/ 1094 h 2187"/>
                  <a:gd name="T40" fmla="*/ 538 w 2117"/>
                  <a:gd name="T41" fmla="*/ 1104 h 2187"/>
                  <a:gd name="T42" fmla="*/ 459 w 2117"/>
                  <a:gd name="T43" fmla="*/ 1087 h 2187"/>
                  <a:gd name="T44" fmla="*/ 129 w 2117"/>
                  <a:gd name="T45" fmla="*/ 1095 h 2187"/>
                  <a:gd name="T46" fmla="*/ 43 w 2117"/>
                  <a:gd name="T47" fmla="*/ 1153 h 2187"/>
                  <a:gd name="T48" fmla="*/ 1 w 2117"/>
                  <a:gd name="T49" fmla="*/ 1251 h 2187"/>
                  <a:gd name="T50" fmla="*/ 1 w 2117"/>
                  <a:gd name="T51" fmla="*/ 2022 h 2187"/>
                  <a:gd name="T52" fmla="*/ 43 w 2117"/>
                  <a:gd name="T53" fmla="*/ 2121 h 2187"/>
                  <a:gd name="T54" fmla="*/ 130 w 2117"/>
                  <a:gd name="T55" fmla="*/ 2179 h 2187"/>
                  <a:gd name="T56" fmla="*/ 459 w 2117"/>
                  <a:gd name="T57" fmla="*/ 2187 h 2187"/>
                  <a:gd name="T58" fmla="*/ 560 w 2117"/>
                  <a:gd name="T59" fmla="*/ 2155 h 2187"/>
                  <a:gd name="T60" fmla="*/ 602 w 2117"/>
                  <a:gd name="T61" fmla="*/ 2048 h 2187"/>
                  <a:gd name="T62" fmla="*/ 604 w 2117"/>
                  <a:gd name="T63" fmla="*/ 1578 h 2187"/>
                  <a:gd name="T64" fmla="*/ 660 w 2117"/>
                  <a:gd name="T65" fmla="*/ 1902 h 2187"/>
                  <a:gd name="T66" fmla="*/ 755 w 2117"/>
                  <a:gd name="T67" fmla="*/ 2070 h 2187"/>
                  <a:gd name="T68" fmla="*/ 892 w 2117"/>
                  <a:gd name="T69" fmla="*/ 2150 h 2187"/>
                  <a:gd name="T70" fmla="*/ 1208 w 2117"/>
                  <a:gd name="T71" fmla="*/ 2166 h 2187"/>
                  <a:gd name="T72" fmla="*/ 1551 w 2117"/>
                  <a:gd name="T73" fmla="*/ 2170 h 2187"/>
                  <a:gd name="T74" fmla="*/ 1714 w 2117"/>
                  <a:gd name="T75" fmla="*/ 2146 h 2187"/>
                  <a:gd name="T76" fmla="*/ 1860 w 2117"/>
                  <a:gd name="T77" fmla="*/ 2083 h 2187"/>
                  <a:gd name="T78" fmla="*/ 1944 w 2117"/>
                  <a:gd name="T79" fmla="*/ 1987 h 2187"/>
                  <a:gd name="T80" fmla="*/ 1958 w 2117"/>
                  <a:gd name="T81" fmla="*/ 1831 h 2187"/>
                  <a:gd name="T82" fmla="*/ 2002 w 2117"/>
                  <a:gd name="T83" fmla="*/ 1780 h 2187"/>
                  <a:gd name="T84" fmla="*/ 2071 w 2117"/>
                  <a:gd name="T85" fmla="*/ 1626 h 2187"/>
                  <a:gd name="T86" fmla="*/ 2043 w 2117"/>
                  <a:gd name="T87" fmla="*/ 1496 h 2187"/>
                  <a:gd name="T88" fmla="*/ 2080 w 2117"/>
                  <a:gd name="T89" fmla="*/ 1440 h 2187"/>
                  <a:gd name="T90" fmla="*/ 2117 w 2117"/>
                  <a:gd name="T91" fmla="*/ 1331 h 2187"/>
                  <a:gd name="T92" fmla="*/ 2076 w 2117"/>
                  <a:gd name="T93" fmla="*/ 1196 h 2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17" h="2187">
                    <a:moveTo>
                      <a:pt x="2042" y="1154"/>
                    </a:moveTo>
                    <a:lnTo>
                      <a:pt x="2045" y="1150"/>
                    </a:lnTo>
                    <a:lnTo>
                      <a:pt x="2066" y="1103"/>
                    </a:lnTo>
                    <a:lnTo>
                      <a:pt x="2077" y="1048"/>
                    </a:lnTo>
                    <a:lnTo>
                      <a:pt x="2075" y="1006"/>
                    </a:lnTo>
                    <a:lnTo>
                      <a:pt x="2063" y="961"/>
                    </a:lnTo>
                    <a:lnTo>
                      <a:pt x="2036" y="917"/>
                    </a:lnTo>
                    <a:lnTo>
                      <a:pt x="2015" y="896"/>
                    </a:lnTo>
                    <a:lnTo>
                      <a:pt x="2000" y="883"/>
                    </a:lnTo>
                    <a:lnTo>
                      <a:pt x="1966" y="862"/>
                    </a:lnTo>
                    <a:lnTo>
                      <a:pt x="1928" y="846"/>
                    </a:lnTo>
                    <a:lnTo>
                      <a:pt x="1884" y="834"/>
                    </a:lnTo>
                    <a:lnTo>
                      <a:pt x="1816" y="823"/>
                    </a:lnTo>
                    <a:lnTo>
                      <a:pt x="1722" y="819"/>
                    </a:lnTo>
                    <a:lnTo>
                      <a:pt x="1586" y="827"/>
                    </a:lnTo>
                    <a:lnTo>
                      <a:pt x="1463" y="846"/>
                    </a:lnTo>
                    <a:lnTo>
                      <a:pt x="1450" y="849"/>
                    </a:lnTo>
                    <a:lnTo>
                      <a:pt x="1450" y="849"/>
                    </a:lnTo>
                    <a:lnTo>
                      <a:pt x="1406" y="857"/>
                    </a:lnTo>
                    <a:lnTo>
                      <a:pt x="1358" y="868"/>
                    </a:lnTo>
                    <a:lnTo>
                      <a:pt x="1354" y="870"/>
                    </a:lnTo>
                    <a:lnTo>
                      <a:pt x="1329" y="871"/>
                    </a:lnTo>
                    <a:lnTo>
                      <a:pt x="1312" y="860"/>
                    </a:lnTo>
                    <a:lnTo>
                      <a:pt x="1298" y="832"/>
                    </a:lnTo>
                    <a:lnTo>
                      <a:pt x="1294" y="780"/>
                    </a:lnTo>
                    <a:lnTo>
                      <a:pt x="1304" y="697"/>
                    </a:lnTo>
                    <a:lnTo>
                      <a:pt x="1333" y="579"/>
                    </a:lnTo>
                    <a:lnTo>
                      <a:pt x="1358" y="501"/>
                    </a:lnTo>
                    <a:lnTo>
                      <a:pt x="1372" y="461"/>
                    </a:lnTo>
                    <a:lnTo>
                      <a:pt x="1390" y="389"/>
                    </a:lnTo>
                    <a:lnTo>
                      <a:pt x="1400" y="323"/>
                    </a:lnTo>
                    <a:lnTo>
                      <a:pt x="1404" y="266"/>
                    </a:lnTo>
                    <a:lnTo>
                      <a:pt x="1401" y="216"/>
                    </a:lnTo>
                    <a:lnTo>
                      <a:pt x="1392" y="172"/>
                    </a:lnTo>
                    <a:lnTo>
                      <a:pt x="1379" y="134"/>
                    </a:lnTo>
                    <a:lnTo>
                      <a:pt x="1361" y="102"/>
                    </a:lnTo>
                    <a:lnTo>
                      <a:pt x="1341" y="75"/>
                    </a:lnTo>
                    <a:lnTo>
                      <a:pt x="1318" y="53"/>
                    </a:lnTo>
                    <a:lnTo>
                      <a:pt x="1281" y="29"/>
                    </a:lnTo>
                    <a:lnTo>
                      <a:pt x="1230" y="9"/>
                    </a:lnTo>
                    <a:lnTo>
                      <a:pt x="1183" y="1"/>
                    </a:lnTo>
                    <a:lnTo>
                      <a:pt x="1163" y="0"/>
                    </a:lnTo>
                    <a:lnTo>
                      <a:pt x="1154" y="1"/>
                    </a:lnTo>
                    <a:lnTo>
                      <a:pt x="1138" y="5"/>
                    </a:lnTo>
                    <a:lnTo>
                      <a:pt x="1119" y="20"/>
                    </a:lnTo>
                    <a:lnTo>
                      <a:pt x="1102" y="50"/>
                    </a:lnTo>
                    <a:lnTo>
                      <a:pt x="1093" y="87"/>
                    </a:lnTo>
                    <a:lnTo>
                      <a:pt x="1092" y="188"/>
                    </a:lnTo>
                    <a:lnTo>
                      <a:pt x="1096" y="215"/>
                    </a:lnTo>
                    <a:lnTo>
                      <a:pt x="1089" y="233"/>
                    </a:lnTo>
                    <a:lnTo>
                      <a:pt x="1019" y="407"/>
                    </a:lnTo>
                    <a:lnTo>
                      <a:pt x="933" y="594"/>
                    </a:lnTo>
                    <a:lnTo>
                      <a:pt x="866" y="720"/>
                    </a:lnTo>
                    <a:lnTo>
                      <a:pt x="792" y="837"/>
                    </a:lnTo>
                    <a:lnTo>
                      <a:pt x="735" y="909"/>
                    </a:lnTo>
                    <a:lnTo>
                      <a:pt x="696" y="948"/>
                    </a:lnTo>
                    <a:lnTo>
                      <a:pt x="677" y="963"/>
                    </a:lnTo>
                    <a:lnTo>
                      <a:pt x="658" y="986"/>
                    </a:lnTo>
                    <a:lnTo>
                      <a:pt x="626" y="1030"/>
                    </a:lnTo>
                    <a:lnTo>
                      <a:pt x="592" y="1094"/>
                    </a:lnTo>
                    <a:lnTo>
                      <a:pt x="578" y="1130"/>
                    </a:lnTo>
                    <a:lnTo>
                      <a:pt x="565" y="1120"/>
                    </a:lnTo>
                    <a:lnTo>
                      <a:pt x="538" y="1104"/>
                    </a:lnTo>
                    <a:lnTo>
                      <a:pt x="508" y="1093"/>
                    </a:lnTo>
                    <a:lnTo>
                      <a:pt x="475" y="1087"/>
                    </a:lnTo>
                    <a:lnTo>
                      <a:pt x="459" y="1087"/>
                    </a:lnTo>
                    <a:lnTo>
                      <a:pt x="184" y="1087"/>
                    </a:lnTo>
                    <a:lnTo>
                      <a:pt x="165" y="1087"/>
                    </a:lnTo>
                    <a:lnTo>
                      <a:pt x="129" y="1095"/>
                    </a:lnTo>
                    <a:lnTo>
                      <a:pt x="97" y="1109"/>
                    </a:lnTo>
                    <a:lnTo>
                      <a:pt x="68" y="1128"/>
                    </a:lnTo>
                    <a:lnTo>
                      <a:pt x="43" y="1153"/>
                    </a:lnTo>
                    <a:lnTo>
                      <a:pt x="22" y="1183"/>
                    </a:lnTo>
                    <a:lnTo>
                      <a:pt x="8" y="1216"/>
                    </a:lnTo>
                    <a:lnTo>
                      <a:pt x="1" y="1251"/>
                    </a:lnTo>
                    <a:lnTo>
                      <a:pt x="0" y="1270"/>
                    </a:lnTo>
                    <a:lnTo>
                      <a:pt x="0" y="2003"/>
                    </a:lnTo>
                    <a:lnTo>
                      <a:pt x="1" y="2022"/>
                    </a:lnTo>
                    <a:lnTo>
                      <a:pt x="8" y="2059"/>
                    </a:lnTo>
                    <a:lnTo>
                      <a:pt x="22" y="2091"/>
                    </a:lnTo>
                    <a:lnTo>
                      <a:pt x="43" y="2121"/>
                    </a:lnTo>
                    <a:lnTo>
                      <a:pt x="68" y="2145"/>
                    </a:lnTo>
                    <a:lnTo>
                      <a:pt x="97" y="2165"/>
                    </a:lnTo>
                    <a:lnTo>
                      <a:pt x="130" y="2179"/>
                    </a:lnTo>
                    <a:lnTo>
                      <a:pt x="165" y="2186"/>
                    </a:lnTo>
                    <a:lnTo>
                      <a:pt x="184" y="2187"/>
                    </a:lnTo>
                    <a:lnTo>
                      <a:pt x="459" y="2187"/>
                    </a:lnTo>
                    <a:lnTo>
                      <a:pt x="487" y="2185"/>
                    </a:lnTo>
                    <a:lnTo>
                      <a:pt x="538" y="2169"/>
                    </a:lnTo>
                    <a:lnTo>
                      <a:pt x="560" y="2155"/>
                    </a:lnTo>
                    <a:lnTo>
                      <a:pt x="568" y="2147"/>
                    </a:lnTo>
                    <a:lnTo>
                      <a:pt x="592" y="2101"/>
                    </a:lnTo>
                    <a:lnTo>
                      <a:pt x="602" y="2048"/>
                    </a:lnTo>
                    <a:lnTo>
                      <a:pt x="603" y="2011"/>
                    </a:lnTo>
                    <a:lnTo>
                      <a:pt x="603" y="1555"/>
                    </a:lnTo>
                    <a:lnTo>
                      <a:pt x="604" y="1578"/>
                    </a:lnTo>
                    <a:lnTo>
                      <a:pt x="613" y="1694"/>
                    </a:lnTo>
                    <a:lnTo>
                      <a:pt x="630" y="1794"/>
                    </a:lnTo>
                    <a:lnTo>
                      <a:pt x="660" y="1902"/>
                    </a:lnTo>
                    <a:lnTo>
                      <a:pt x="694" y="1979"/>
                    </a:lnTo>
                    <a:lnTo>
                      <a:pt x="722" y="2028"/>
                    </a:lnTo>
                    <a:lnTo>
                      <a:pt x="755" y="2070"/>
                    </a:lnTo>
                    <a:lnTo>
                      <a:pt x="794" y="2105"/>
                    </a:lnTo>
                    <a:lnTo>
                      <a:pt x="840" y="2132"/>
                    </a:lnTo>
                    <a:lnTo>
                      <a:pt x="892" y="2150"/>
                    </a:lnTo>
                    <a:lnTo>
                      <a:pt x="921" y="2154"/>
                    </a:lnTo>
                    <a:lnTo>
                      <a:pt x="1008" y="2160"/>
                    </a:lnTo>
                    <a:lnTo>
                      <a:pt x="1208" y="2166"/>
                    </a:lnTo>
                    <a:lnTo>
                      <a:pt x="1312" y="2165"/>
                    </a:lnTo>
                    <a:lnTo>
                      <a:pt x="1409" y="2172"/>
                    </a:lnTo>
                    <a:lnTo>
                      <a:pt x="1551" y="2170"/>
                    </a:lnTo>
                    <a:lnTo>
                      <a:pt x="1640" y="2162"/>
                    </a:lnTo>
                    <a:lnTo>
                      <a:pt x="1681" y="2154"/>
                    </a:lnTo>
                    <a:lnTo>
                      <a:pt x="1714" y="2146"/>
                    </a:lnTo>
                    <a:lnTo>
                      <a:pt x="1772" y="2128"/>
                    </a:lnTo>
                    <a:lnTo>
                      <a:pt x="1820" y="2107"/>
                    </a:lnTo>
                    <a:lnTo>
                      <a:pt x="1860" y="2083"/>
                    </a:lnTo>
                    <a:lnTo>
                      <a:pt x="1892" y="2057"/>
                    </a:lnTo>
                    <a:lnTo>
                      <a:pt x="1918" y="2030"/>
                    </a:lnTo>
                    <a:lnTo>
                      <a:pt x="1944" y="1987"/>
                    </a:lnTo>
                    <a:lnTo>
                      <a:pt x="1962" y="1932"/>
                    </a:lnTo>
                    <a:lnTo>
                      <a:pt x="1965" y="1884"/>
                    </a:lnTo>
                    <a:lnTo>
                      <a:pt x="1958" y="1831"/>
                    </a:lnTo>
                    <a:lnTo>
                      <a:pt x="1955" y="1823"/>
                    </a:lnTo>
                    <a:lnTo>
                      <a:pt x="1973" y="1808"/>
                    </a:lnTo>
                    <a:lnTo>
                      <a:pt x="2002" y="1780"/>
                    </a:lnTo>
                    <a:lnTo>
                      <a:pt x="2036" y="1737"/>
                    </a:lnTo>
                    <a:lnTo>
                      <a:pt x="2062" y="1680"/>
                    </a:lnTo>
                    <a:lnTo>
                      <a:pt x="2071" y="1626"/>
                    </a:lnTo>
                    <a:lnTo>
                      <a:pt x="2069" y="1577"/>
                    </a:lnTo>
                    <a:lnTo>
                      <a:pt x="2060" y="1536"/>
                    </a:lnTo>
                    <a:lnTo>
                      <a:pt x="2043" y="1496"/>
                    </a:lnTo>
                    <a:lnTo>
                      <a:pt x="2040" y="1490"/>
                    </a:lnTo>
                    <a:lnTo>
                      <a:pt x="2055" y="1473"/>
                    </a:lnTo>
                    <a:lnTo>
                      <a:pt x="2080" y="1440"/>
                    </a:lnTo>
                    <a:lnTo>
                      <a:pt x="2098" y="1407"/>
                    </a:lnTo>
                    <a:lnTo>
                      <a:pt x="2109" y="1375"/>
                    </a:lnTo>
                    <a:lnTo>
                      <a:pt x="2117" y="1331"/>
                    </a:lnTo>
                    <a:lnTo>
                      <a:pt x="2113" y="1277"/>
                    </a:lnTo>
                    <a:lnTo>
                      <a:pt x="2097" y="1232"/>
                    </a:lnTo>
                    <a:lnTo>
                      <a:pt x="2076" y="1196"/>
                    </a:lnTo>
                    <a:lnTo>
                      <a:pt x="2048" y="1159"/>
                    </a:lnTo>
                    <a:lnTo>
                      <a:pt x="2042" y="1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/>
              </a:p>
            </p:txBody>
          </p:sp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2EFB7AE9-2125-4B99-AB0C-442C79928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39" y="3596968"/>
            <a:ext cx="5248954" cy="26053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187B60D-7D61-4C59-84FA-3810889951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32" y="3596968"/>
            <a:ext cx="4803322" cy="26053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69B90C0-482C-42BB-8898-750EE4B831F7}"/>
              </a:ext>
            </a:extLst>
          </p:cNvPr>
          <p:cNvSpPr txBox="1"/>
          <p:nvPr/>
        </p:nvSpPr>
        <p:spPr>
          <a:xfrm>
            <a:off x="-302517" y="1000481"/>
            <a:ext cx="4681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9292"/>
                </a:solidFill>
                <a:latin typeface="+mn-ea"/>
              </a:rPr>
              <a:t>3-1. </a:t>
            </a:r>
            <a:r>
              <a:rPr lang="ko-KR" altLang="en-US" sz="1600" dirty="0">
                <a:solidFill>
                  <a:srgbClr val="929292"/>
                </a:solidFill>
                <a:latin typeface="+mn-ea"/>
              </a:rPr>
              <a:t>실시간 영상 스트리밍 기술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5D4A4A-4A3F-4152-A6F3-A2796C5DA09D}"/>
              </a:ext>
            </a:extLst>
          </p:cNvPr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3.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작품의 가치 제안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6F1C30-675C-4D13-8451-50EA2A450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7E8031-A440-441F-A065-01BF8FE77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864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69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91021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Program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4561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53253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Photography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5239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Movies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0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1A8ED3-7C44-4DC6-9B19-B6C8D92FED48}"/>
              </a:ext>
            </a:extLst>
          </p:cNvPr>
          <p:cNvSpPr txBox="1"/>
          <p:nvPr/>
        </p:nvSpPr>
        <p:spPr>
          <a:xfrm>
            <a:off x="2599182" y="1911494"/>
            <a:ext cx="89832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차량을 제어할 시에 기존에 존재하는 근거리 </a:t>
            </a:r>
            <a:r>
              <a:rPr lang="en-US" altLang="ko-KR" sz="2400" b="1" dirty="0"/>
              <a:t>P2P</a:t>
            </a:r>
            <a:r>
              <a:rPr lang="ko-KR" altLang="en-US" sz="2400" b="1" dirty="0"/>
              <a:t>통신을 대체</a:t>
            </a:r>
            <a:r>
              <a:rPr lang="ko-KR" altLang="en-US" dirty="0"/>
              <a:t>하여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Socket Server/Client</a:t>
            </a:r>
            <a:r>
              <a:rPr lang="ko-KR" altLang="en-US" dirty="0"/>
              <a:t>를 이용하여 </a:t>
            </a:r>
            <a:r>
              <a:rPr lang="ko-KR" altLang="en-US" sz="2800" b="1" dirty="0"/>
              <a:t>통신에서의 </a:t>
            </a:r>
            <a:r>
              <a:rPr lang="ko-KR" altLang="en-US" sz="2800" b="1" dirty="0">
                <a:solidFill>
                  <a:srgbClr val="00B050"/>
                </a:solidFill>
              </a:rPr>
              <a:t>거리 제약을 해결</a:t>
            </a:r>
            <a:r>
              <a:rPr lang="ko-KR" altLang="en-US" dirty="0"/>
              <a:t>하였다</a:t>
            </a:r>
            <a:r>
              <a:rPr lang="en-US" altLang="ko-KR" dirty="0"/>
              <a:t>.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580C5FB-56C2-4D7B-9618-DE7C3AA24E37}"/>
              </a:ext>
            </a:extLst>
          </p:cNvPr>
          <p:cNvGrpSpPr/>
          <p:nvPr/>
        </p:nvGrpSpPr>
        <p:grpSpPr>
          <a:xfrm>
            <a:off x="2115020" y="3187183"/>
            <a:ext cx="7961960" cy="2853772"/>
            <a:chOff x="1964100" y="3573263"/>
            <a:chExt cx="7961960" cy="285377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BD5D8C6-8F1D-4B10-B6FE-B1872508C91A}"/>
                </a:ext>
              </a:extLst>
            </p:cNvPr>
            <p:cNvGrpSpPr/>
            <p:nvPr/>
          </p:nvGrpSpPr>
          <p:grpSpPr>
            <a:xfrm>
              <a:off x="1964100" y="3573263"/>
              <a:ext cx="6671656" cy="2853772"/>
              <a:chOff x="1964100" y="3573263"/>
              <a:chExt cx="6671656" cy="2853772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9F85A781-5424-421F-BEBD-126892A60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8194" y="3573263"/>
                <a:ext cx="2853772" cy="2853772"/>
              </a:xfrm>
              <a:prstGeom prst="rect">
                <a:avLst/>
              </a:prstGeom>
            </p:spPr>
          </p:pic>
          <p:sp>
            <p:nvSpPr>
              <p:cNvPr id="41" name="화살표: 오른쪽 40">
                <a:extLst>
                  <a:ext uri="{FF2B5EF4-FFF2-40B4-BE49-F238E27FC236}">
                    <a16:creationId xmlns:a16="http://schemas.microsoft.com/office/drawing/2014/main" id="{66A6995F-C5E8-4673-9FC0-F88430A4C3BA}"/>
                  </a:ext>
                </a:extLst>
              </p:cNvPr>
              <p:cNvSpPr/>
              <p:nvPr/>
            </p:nvSpPr>
            <p:spPr>
              <a:xfrm rot="20476738">
                <a:off x="3052718" y="5561011"/>
                <a:ext cx="1731146" cy="36398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12757BE4-C671-41FE-9F03-5AFC5BAA6160}"/>
                  </a:ext>
                </a:extLst>
              </p:cNvPr>
              <p:cNvSpPr/>
              <p:nvPr/>
            </p:nvSpPr>
            <p:spPr>
              <a:xfrm>
                <a:off x="1964100" y="5222046"/>
                <a:ext cx="1756382" cy="4367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원격 제어 장소</a:t>
                </a:r>
              </a:p>
            </p:txBody>
          </p:sp>
          <p:sp>
            <p:nvSpPr>
              <p:cNvPr id="43" name="화살표: 오른쪽 42">
                <a:extLst>
                  <a:ext uri="{FF2B5EF4-FFF2-40B4-BE49-F238E27FC236}">
                    <a16:creationId xmlns:a16="http://schemas.microsoft.com/office/drawing/2014/main" id="{79F28D18-DBD4-4A86-8A06-25E36EA04FCD}"/>
                  </a:ext>
                </a:extLst>
              </p:cNvPr>
              <p:cNvSpPr/>
              <p:nvPr/>
            </p:nvSpPr>
            <p:spPr>
              <a:xfrm rot="10212569">
                <a:off x="6904610" y="4011360"/>
                <a:ext cx="1731146" cy="36398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순서도: 연결자 43">
                <a:extLst>
                  <a:ext uri="{FF2B5EF4-FFF2-40B4-BE49-F238E27FC236}">
                    <a16:creationId xmlns:a16="http://schemas.microsoft.com/office/drawing/2014/main" id="{ADA9F099-2850-4B32-98BE-F3C6600CA8D8}"/>
                  </a:ext>
                </a:extLst>
              </p:cNvPr>
              <p:cNvSpPr/>
              <p:nvPr/>
            </p:nvSpPr>
            <p:spPr>
              <a:xfrm>
                <a:off x="4672933" y="5380507"/>
                <a:ext cx="123549" cy="119848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"/>
              </a:p>
            </p:txBody>
          </p:sp>
          <p:sp>
            <p:nvSpPr>
              <p:cNvPr id="45" name="순서도: 연결자 44">
                <a:extLst>
                  <a:ext uri="{FF2B5EF4-FFF2-40B4-BE49-F238E27FC236}">
                    <a16:creationId xmlns:a16="http://schemas.microsoft.com/office/drawing/2014/main" id="{30CCF0F5-E44F-4663-B6F1-2F4083882D03}"/>
                  </a:ext>
                </a:extLst>
              </p:cNvPr>
              <p:cNvSpPr/>
              <p:nvPr/>
            </p:nvSpPr>
            <p:spPr>
              <a:xfrm>
                <a:off x="6762719" y="4310104"/>
                <a:ext cx="123549" cy="119848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AA15D7-CAF7-4047-8A2D-062009AF031E}"/>
                </a:ext>
              </a:extLst>
            </p:cNvPr>
            <p:cNvSpPr/>
            <p:nvPr/>
          </p:nvSpPr>
          <p:spPr>
            <a:xfrm>
              <a:off x="8169678" y="3820611"/>
              <a:ext cx="1756382" cy="4367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차량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8A9930C-392A-4DA1-945E-9BDC91DFC4F9}"/>
              </a:ext>
            </a:extLst>
          </p:cNvPr>
          <p:cNvGrpSpPr/>
          <p:nvPr/>
        </p:nvGrpSpPr>
        <p:grpSpPr>
          <a:xfrm>
            <a:off x="793994" y="1635954"/>
            <a:ext cx="1512820" cy="1381423"/>
            <a:chOff x="852051" y="2047577"/>
            <a:chExt cx="1133750" cy="990454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602F491-DE14-4D07-94F9-EE9A9D1C5F2D}"/>
                </a:ext>
              </a:extLst>
            </p:cNvPr>
            <p:cNvSpPr/>
            <p:nvPr/>
          </p:nvSpPr>
          <p:spPr>
            <a:xfrm>
              <a:off x="852051" y="2047577"/>
              <a:ext cx="1133750" cy="990454"/>
            </a:xfrm>
            <a:prstGeom prst="ellipse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FCD60D0-1778-4509-A5A6-7D1481F1E989}"/>
                </a:ext>
              </a:extLst>
            </p:cNvPr>
            <p:cNvGrpSpPr/>
            <p:nvPr/>
          </p:nvGrpSpPr>
          <p:grpSpPr>
            <a:xfrm>
              <a:off x="1094754" y="2245134"/>
              <a:ext cx="612776" cy="623921"/>
              <a:chOff x="9017001" y="-1728788"/>
              <a:chExt cx="1295400" cy="1624013"/>
            </a:xfrm>
            <a:solidFill>
              <a:schemeClr val="bg1"/>
            </a:solidFill>
          </p:grpSpPr>
          <p:sp>
            <p:nvSpPr>
              <p:cNvPr id="49" name="Freeform 18">
                <a:extLst>
                  <a:ext uri="{FF2B5EF4-FFF2-40B4-BE49-F238E27FC236}">
                    <a16:creationId xmlns:a16="http://schemas.microsoft.com/office/drawing/2014/main" id="{AD538CD5-D763-45FA-91BA-B218C2C29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7001" y="-1728788"/>
                <a:ext cx="1295400" cy="1323975"/>
              </a:xfrm>
              <a:custGeom>
                <a:avLst/>
                <a:gdLst>
                  <a:gd name="T0" fmla="*/ 4697 w 4896"/>
                  <a:gd name="T1" fmla="*/ 2510 h 5004"/>
                  <a:gd name="T2" fmla="*/ 4830 w 4896"/>
                  <a:gd name="T3" fmla="*/ 2189 h 5004"/>
                  <a:gd name="T4" fmla="*/ 4844 w 4896"/>
                  <a:gd name="T5" fmla="*/ 1833 h 5004"/>
                  <a:gd name="T6" fmla="*/ 4542 w 4896"/>
                  <a:gd name="T7" fmla="*/ 1610 h 5004"/>
                  <a:gd name="T8" fmla="*/ 4435 w 4896"/>
                  <a:gd name="T9" fmla="*/ 1337 h 5004"/>
                  <a:gd name="T10" fmla="*/ 4413 w 4896"/>
                  <a:gd name="T11" fmla="*/ 953 h 5004"/>
                  <a:gd name="T12" fmla="*/ 4024 w 4896"/>
                  <a:gd name="T13" fmla="*/ 801 h 5004"/>
                  <a:gd name="T14" fmla="*/ 3785 w 4896"/>
                  <a:gd name="T15" fmla="*/ 679 h 5004"/>
                  <a:gd name="T16" fmla="*/ 3646 w 4896"/>
                  <a:gd name="T17" fmla="*/ 347 h 5004"/>
                  <a:gd name="T18" fmla="*/ 3284 w 4896"/>
                  <a:gd name="T19" fmla="*/ 221 h 5004"/>
                  <a:gd name="T20" fmla="*/ 2957 w 4896"/>
                  <a:gd name="T21" fmla="*/ 308 h 5004"/>
                  <a:gd name="T22" fmla="*/ 2674 w 4896"/>
                  <a:gd name="T23" fmla="*/ 108 h 5004"/>
                  <a:gd name="T24" fmla="*/ 2330 w 4896"/>
                  <a:gd name="T25" fmla="*/ 15 h 5004"/>
                  <a:gd name="T26" fmla="*/ 2046 w 4896"/>
                  <a:gd name="T27" fmla="*/ 260 h 5004"/>
                  <a:gd name="T28" fmla="*/ 1757 w 4896"/>
                  <a:gd name="T29" fmla="*/ 304 h 5004"/>
                  <a:gd name="T30" fmla="*/ 1377 w 4896"/>
                  <a:gd name="T31" fmla="*/ 241 h 5004"/>
                  <a:gd name="T32" fmla="*/ 1143 w 4896"/>
                  <a:gd name="T33" fmla="*/ 585 h 5004"/>
                  <a:gd name="T34" fmla="*/ 971 w 4896"/>
                  <a:gd name="T35" fmla="*/ 793 h 5004"/>
                  <a:gd name="T36" fmla="*/ 616 w 4896"/>
                  <a:gd name="T37" fmla="*/ 855 h 5004"/>
                  <a:gd name="T38" fmla="*/ 414 w 4896"/>
                  <a:gd name="T39" fmla="*/ 1181 h 5004"/>
                  <a:gd name="T40" fmla="*/ 426 w 4896"/>
                  <a:gd name="T41" fmla="*/ 1517 h 5004"/>
                  <a:gd name="T42" fmla="*/ 168 w 4896"/>
                  <a:gd name="T43" fmla="*/ 1749 h 5004"/>
                  <a:gd name="T44" fmla="*/ 0 w 4896"/>
                  <a:gd name="T45" fmla="*/ 2065 h 5004"/>
                  <a:gd name="T46" fmla="*/ 176 w 4896"/>
                  <a:gd name="T47" fmla="*/ 2396 h 5004"/>
                  <a:gd name="T48" fmla="*/ 155 w 4896"/>
                  <a:gd name="T49" fmla="*/ 2688 h 5004"/>
                  <a:gd name="T50" fmla="*/ 8 w 4896"/>
                  <a:gd name="T51" fmla="*/ 3043 h 5004"/>
                  <a:gd name="T52" fmla="*/ 290 w 4896"/>
                  <a:gd name="T53" fmla="*/ 3350 h 5004"/>
                  <a:gd name="T54" fmla="*/ 455 w 4896"/>
                  <a:gd name="T55" fmla="*/ 3565 h 5004"/>
                  <a:gd name="T56" fmla="*/ 435 w 4896"/>
                  <a:gd name="T57" fmla="*/ 3925 h 5004"/>
                  <a:gd name="T58" fmla="*/ 708 w 4896"/>
                  <a:gd name="T59" fmla="*/ 4195 h 5004"/>
                  <a:gd name="T60" fmla="*/ 1039 w 4896"/>
                  <a:gd name="T61" fmla="*/ 4257 h 5004"/>
                  <a:gd name="T62" fmla="*/ 1206 w 4896"/>
                  <a:gd name="T63" fmla="*/ 4561 h 5004"/>
                  <a:gd name="T64" fmla="*/ 1476 w 4896"/>
                  <a:gd name="T65" fmla="*/ 4794 h 5004"/>
                  <a:gd name="T66" fmla="*/ 1839 w 4896"/>
                  <a:gd name="T67" fmla="*/ 4697 h 5004"/>
                  <a:gd name="T68" fmla="*/ 2118 w 4896"/>
                  <a:gd name="T69" fmla="*/ 4782 h 5004"/>
                  <a:gd name="T70" fmla="*/ 2433 w 4896"/>
                  <a:gd name="T71" fmla="*/ 5004 h 5004"/>
                  <a:gd name="T72" fmla="*/ 2794 w 4896"/>
                  <a:gd name="T73" fmla="*/ 4796 h 5004"/>
                  <a:gd name="T74" fmla="*/ 3040 w 4896"/>
                  <a:gd name="T75" fmla="*/ 4683 h 5004"/>
                  <a:gd name="T76" fmla="*/ 3385 w 4896"/>
                  <a:gd name="T77" fmla="*/ 4782 h 5004"/>
                  <a:gd name="T78" fmla="*/ 3709 w 4896"/>
                  <a:gd name="T79" fmla="*/ 4577 h 5004"/>
                  <a:gd name="T80" fmla="*/ 3844 w 4896"/>
                  <a:gd name="T81" fmla="*/ 4268 h 5004"/>
                  <a:gd name="T82" fmla="*/ 4177 w 4896"/>
                  <a:gd name="T83" fmla="*/ 4172 h 5004"/>
                  <a:gd name="T84" fmla="*/ 4464 w 4896"/>
                  <a:gd name="T85" fmla="*/ 3960 h 5004"/>
                  <a:gd name="T86" fmla="*/ 4450 w 4896"/>
                  <a:gd name="T87" fmla="*/ 3584 h 5004"/>
                  <a:gd name="T88" fmla="*/ 4595 w 4896"/>
                  <a:gd name="T89" fmla="*/ 3331 h 5004"/>
                  <a:gd name="T90" fmla="*/ 4881 w 4896"/>
                  <a:gd name="T91" fmla="*/ 3073 h 5004"/>
                  <a:gd name="T92" fmla="*/ 2446 w 4896"/>
                  <a:gd name="T93" fmla="*/ 4134 h 5004"/>
                  <a:gd name="T94" fmla="*/ 1601 w 4896"/>
                  <a:gd name="T95" fmla="*/ 3897 h 5004"/>
                  <a:gd name="T96" fmla="*/ 976 w 4896"/>
                  <a:gd name="T97" fmla="*/ 3209 h 5004"/>
                  <a:gd name="T98" fmla="*/ 816 w 4896"/>
                  <a:gd name="T99" fmla="*/ 2417 h 5004"/>
                  <a:gd name="T100" fmla="*/ 1140 w 4896"/>
                  <a:gd name="T101" fmla="*/ 1524 h 5004"/>
                  <a:gd name="T102" fmla="*/ 1885 w 4896"/>
                  <a:gd name="T103" fmla="*/ 967 h 5004"/>
                  <a:gd name="T104" fmla="*/ 2694 w 4896"/>
                  <a:gd name="T105" fmla="*/ 886 h 5004"/>
                  <a:gd name="T106" fmla="*/ 3544 w 4896"/>
                  <a:gd name="T107" fmla="*/ 1292 h 5004"/>
                  <a:gd name="T108" fmla="*/ 4026 w 4896"/>
                  <a:gd name="T109" fmla="*/ 2093 h 5004"/>
                  <a:gd name="T110" fmla="*/ 4026 w 4896"/>
                  <a:gd name="T111" fmla="*/ 2909 h 5004"/>
                  <a:gd name="T112" fmla="*/ 3544 w 4896"/>
                  <a:gd name="T113" fmla="*/ 3710 h 5004"/>
                  <a:gd name="T114" fmla="*/ 2694 w 4896"/>
                  <a:gd name="T115" fmla="*/ 4115 h 5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896" h="5004">
                    <a:moveTo>
                      <a:pt x="4834" y="2777"/>
                    </a:moveTo>
                    <a:lnTo>
                      <a:pt x="4759" y="2675"/>
                    </a:lnTo>
                    <a:lnTo>
                      <a:pt x="4744" y="2653"/>
                    </a:lnTo>
                    <a:lnTo>
                      <a:pt x="4721" y="2607"/>
                    </a:lnTo>
                    <a:lnTo>
                      <a:pt x="4705" y="2559"/>
                    </a:lnTo>
                    <a:lnTo>
                      <a:pt x="4697" y="2510"/>
                    </a:lnTo>
                    <a:lnTo>
                      <a:pt x="4697" y="2460"/>
                    </a:lnTo>
                    <a:lnTo>
                      <a:pt x="4704" y="2410"/>
                    </a:lnTo>
                    <a:lnTo>
                      <a:pt x="4719" y="2362"/>
                    </a:lnTo>
                    <a:lnTo>
                      <a:pt x="4742" y="2316"/>
                    </a:lnTo>
                    <a:lnTo>
                      <a:pt x="4756" y="2294"/>
                    </a:lnTo>
                    <a:lnTo>
                      <a:pt x="4830" y="2189"/>
                    </a:lnTo>
                    <a:lnTo>
                      <a:pt x="4851" y="2159"/>
                    </a:lnTo>
                    <a:lnTo>
                      <a:pt x="4878" y="2095"/>
                    </a:lnTo>
                    <a:lnTo>
                      <a:pt x="4890" y="2028"/>
                    </a:lnTo>
                    <a:lnTo>
                      <a:pt x="4888" y="1960"/>
                    </a:lnTo>
                    <a:lnTo>
                      <a:pt x="4873" y="1894"/>
                    </a:lnTo>
                    <a:lnTo>
                      <a:pt x="4844" y="1833"/>
                    </a:lnTo>
                    <a:lnTo>
                      <a:pt x="4803" y="1778"/>
                    </a:lnTo>
                    <a:lnTo>
                      <a:pt x="4750" y="1732"/>
                    </a:lnTo>
                    <a:lnTo>
                      <a:pt x="4719" y="1714"/>
                    </a:lnTo>
                    <a:lnTo>
                      <a:pt x="4606" y="1654"/>
                    </a:lnTo>
                    <a:lnTo>
                      <a:pt x="4584" y="1641"/>
                    </a:lnTo>
                    <a:lnTo>
                      <a:pt x="4542" y="1610"/>
                    </a:lnTo>
                    <a:lnTo>
                      <a:pt x="4507" y="1572"/>
                    </a:lnTo>
                    <a:lnTo>
                      <a:pt x="4479" y="1531"/>
                    </a:lnTo>
                    <a:lnTo>
                      <a:pt x="4457" y="1487"/>
                    </a:lnTo>
                    <a:lnTo>
                      <a:pt x="4442" y="1439"/>
                    </a:lnTo>
                    <a:lnTo>
                      <a:pt x="4435" y="1389"/>
                    </a:lnTo>
                    <a:lnTo>
                      <a:pt x="4435" y="1337"/>
                    </a:lnTo>
                    <a:lnTo>
                      <a:pt x="4439" y="1312"/>
                    </a:lnTo>
                    <a:lnTo>
                      <a:pt x="4460" y="1185"/>
                    </a:lnTo>
                    <a:lnTo>
                      <a:pt x="4465" y="1148"/>
                    </a:lnTo>
                    <a:lnTo>
                      <a:pt x="4461" y="1078"/>
                    </a:lnTo>
                    <a:lnTo>
                      <a:pt x="4443" y="1013"/>
                    </a:lnTo>
                    <a:lnTo>
                      <a:pt x="4413" y="953"/>
                    </a:lnTo>
                    <a:lnTo>
                      <a:pt x="4370" y="900"/>
                    </a:lnTo>
                    <a:lnTo>
                      <a:pt x="4318" y="857"/>
                    </a:lnTo>
                    <a:lnTo>
                      <a:pt x="4257" y="826"/>
                    </a:lnTo>
                    <a:lnTo>
                      <a:pt x="4189" y="809"/>
                    </a:lnTo>
                    <a:lnTo>
                      <a:pt x="4153" y="806"/>
                    </a:lnTo>
                    <a:lnTo>
                      <a:pt x="4024" y="801"/>
                    </a:lnTo>
                    <a:lnTo>
                      <a:pt x="3999" y="799"/>
                    </a:lnTo>
                    <a:lnTo>
                      <a:pt x="3949" y="789"/>
                    </a:lnTo>
                    <a:lnTo>
                      <a:pt x="3902" y="771"/>
                    </a:lnTo>
                    <a:lnTo>
                      <a:pt x="3858" y="747"/>
                    </a:lnTo>
                    <a:lnTo>
                      <a:pt x="3819" y="715"/>
                    </a:lnTo>
                    <a:lnTo>
                      <a:pt x="3785" y="679"/>
                    </a:lnTo>
                    <a:lnTo>
                      <a:pt x="3756" y="637"/>
                    </a:lnTo>
                    <a:lnTo>
                      <a:pt x="3734" y="591"/>
                    </a:lnTo>
                    <a:lnTo>
                      <a:pt x="3726" y="566"/>
                    </a:lnTo>
                    <a:lnTo>
                      <a:pt x="3691" y="443"/>
                    </a:lnTo>
                    <a:lnTo>
                      <a:pt x="3680" y="408"/>
                    </a:lnTo>
                    <a:lnTo>
                      <a:pt x="3646" y="347"/>
                    </a:lnTo>
                    <a:lnTo>
                      <a:pt x="3602" y="294"/>
                    </a:lnTo>
                    <a:lnTo>
                      <a:pt x="3548" y="254"/>
                    </a:lnTo>
                    <a:lnTo>
                      <a:pt x="3487" y="225"/>
                    </a:lnTo>
                    <a:lnTo>
                      <a:pt x="3421" y="210"/>
                    </a:lnTo>
                    <a:lnTo>
                      <a:pt x="3353" y="208"/>
                    </a:lnTo>
                    <a:lnTo>
                      <a:pt x="3284" y="221"/>
                    </a:lnTo>
                    <a:lnTo>
                      <a:pt x="3250" y="234"/>
                    </a:lnTo>
                    <a:lnTo>
                      <a:pt x="3131" y="284"/>
                    </a:lnTo>
                    <a:lnTo>
                      <a:pt x="3107" y="294"/>
                    </a:lnTo>
                    <a:lnTo>
                      <a:pt x="3058" y="306"/>
                    </a:lnTo>
                    <a:lnTo>
                      <a:pt x="3008" y="311"/>
                    </a:lnTo>
                    <a:lnTo>
                      <a:pt x="2957" y="308"/>
                    </a:lnTo>
                    <a:lnTo>
                      <a:pt x="2909" y="297"/>
                    </a:lnTo>
                    <a:lnTo>
                      <a:pt x="2862" y="279"/>
                    </a:lnTo>
                    <a:lnTo>
                      <a:pt x="2818" y="254"/>
                    </a:lnTo>
                    <a:lnTo>
                      <a:pt x="2778" y="222"/>
                    </a:lnTo>
                    <a:lnTo>
                      <a:pt x="2760" y="203"/>
                    </a:lnTo>
                    <a:lnTo>
                      <a:pt x="2674" y="108"/>
                    </a:lnTo>
                    <a:lnTo>
                      <a:pt x="2649" y="81"/>
                    </a:lnTo>
                    <a:lnTo>
                      <a:pt x="2593" y="40"/>
                    </a:lnTo>
                    <a:lnTo>
                      <a:pt x="2530" y="13"/>
                    </a:lnTo>
                    <a:lnTo>
                      <a:pt x="2464" y="0"/>
                    </a:lnTo>
                    <a:lnTo>
                      <a:pt x="2396" y="0"/>
                    </a:lnTo>
                    <a:lnTo>
                      <a:pt x="2330" y="15"/>
                    </a:lnTo>
                    <a:lnTo>
                      <a:pt x="2268" y="42"/>
                    </a:lnTo>
                    <a:lnTo>
                      <a:pt x="2212" y="84"/>
                    </a:lnTo>
                    <a:lnTo>
                      <a:pt x="2187" y="112"/>
                    </a:lnTo>
                    <a:lnTo>
                      <a:pt x="2102" y="208"/>
                    </a:lnTo>
                    <a:lnTo>
                      <a:pt x="2085" y="227"/>
                    </a:lnTo>
                    <a:lnTo>
                      <a:pt x="2046" y="260"/>
                    </a:lnTo>
                    <a:lnTo>
                      <a:pt x="2003" y="286"/>
                    </a:lnTo>
                    <a:lnTo>
                      <a:pt x="1956" y="304"/>
                    </a:lnTo>
                    <a:lnTo>
                      <a:pt x="1907" y="317"/>
                    </a:lnTo>
                    <a:lnTo>
                      <a:pt x="1857" y="321"/>
                    </a:lnTo>
                    <a:lnTo>
                      <a:pt x="1807" y="317"/>
                    </a:lnTo>
                    <a:lnTo>
                      <a:pt x="1757" y="304"/>
                    </a:lnTo>
                    <a:lnTo>
                      <a:pt x="1733" y="295"/>
                    </a:lnTo>
                    <a:lnTo>
                      <a:pt x="1614" y="247"/>
                    </a:lnTo>
                    <a:lnTo>
                      <a:pt x="1580" y="234"/>
                    </a:lnTo>
                    <a:lnTo>
                      <a:pt x="1511" y="222"/>
                    </a:lnTo>
                    <a:lnTo>
                      <a:pt x="1443" y="225"/>
                    </a:lnTo>
                    <a:lnTo>
                      <a:pt x="1377" y="241"/>
                    </a:lnTo>
                    <a:lnTo>
                      <a:pt x="1317" y="271"/>
                    </a:lnTo>
                    <a:lnTo>
                      <a:pt x="1264" y="312"/>
                    </a:lnTo>
                    <a:lnTo>
                      <a:pt x="1220" y="365"/>
                    </a:lnTo>
                    <a:lnTo>
                      <a:pt x="1188" y="427"/>
                    </a:lnTo>
                    <a:lnTo>
                      <a:pt x="1177" y="461"/>
                    </a:lnTo>
                    <a:lnTo>
                      <a:pt x="1143" y="585"/>
                    </a:lnTo>
                    <a:lnTo>
                      <a:pt x="1136" y="610"/>
                    </a:lnTo>
                    <a:lnTo>
                      <a:pt x="1114" y="656"/>
                    </a:lnTo>
                    <a:lnTo>
                      <a:pt x="1086" y="698"/>
                    </a:lnTo>
                    <a:lnTo>
                      <a:pt x="1053" y="735"/>
                    </a:lnTo>
                    <a:lnTo>
                      <a:pt x="1014" y="767"/>
                    </a:lnTo>
                    <a:lnTo>
                      <a:pt x="971" y="793"/>
                    </a:lnTo>
                    <a:lnTo>
                      <a:pt x="924" y="811"/>
                    </a:lnTo>
                    <a:lnTo>
                      <a:pt x="874" y="822"/>
                    </a:lnTo>
                    <a:lnTo>
                      <a:pt x="847" y="825"/>
                    </a:lnTo>
                    <a:lnTo>
                      <a:pt x="720" y="832"/>
                    </a:lnTo>
                    <a:lnTo>
                      <a:pt x="684" y="836"/>
                    </a:lnTo>
                    <a:lnTo>
                      <a:pt x="616" y="855"/>
                    </a:lnTo>
                    <a:lnTo>
                      <a:pt x="555" y="887"/>
                    </a:lnTo>
                    <a:lnTo>
                      <a:pt x="504" y="930"/>
                    </a:lnTo>
                    <a:lnTo>
                      <a:pt x="462" y="984"/>
                    </a:lnTo>
                    <a:lnTo>
                      <a:pt x="433" y="1044"/>
                    </a:lnTo>
                    <a:lnTo>
                      <a:pt x="416" y="1110"/>
                    </a:lnTo>
                    <a:lnTo>
                      <a:pt x="414" y="1181"/>
                    </a:lnTo>
                    <a:lnTo>
                      <a:pt x="419" y="1217"/>
                    </a:lnTo>
                    <a:lnTo>
                      <a:pt x="441" y="1342"/>
                    </a:lnTo>
                    <a:lnTo>
                      <a:pt x="445" y="1367"/>
                    </a:lnTo>
                    <a:lnTo>
                      <a:pt x="447" y="1420"/>
                    </a:lnTo>
                    <a:lnTo>
                      <a:pt x="440" y="1469"/>
                    </a:lnTo>
                    <a:lnTo>
                      <a:pt x="426" y="1517"/>
                    </a:lnTo>
                    <a:lnTo>
                      <a:pt x="405" y="1562"/>
                    </a:lnTo>
                    <a:lnTo>
                      <a:pt x="377" y="1605"/>
                    </a:lnTo>
                    <a:lnTo>
                      <a:pt x="343" y="1641"/>
                    </a:lnTo>
                    <a:lnTo>
                      <a:pt x="302" y="1673"/>
                    </a:lnTo>
                    <a:lnTo>
                      <a:pt x="279" y="1686"/>
                    </a:lnTo>
                    <a:lnTo>
                      <a:pt x="168" y="1749"/>
                    </a:lnTo>
                    <a:lnTo>
                      <a:pt x="137" y="1767"/>
                    </a:lnTo>
                    <a:lnTo>
                      <a:pt x="84" y="1815"/>
                    </a:lnTo>
                    <a:lnTo>
                      <a:pt x="43" y="1870"/>
                    </a:lnTo>
                    <a:lnTo>
                      <a:pt x="15" y="1931"/>
                    </a:lnTo>
                    <a:lnTo>
                      <a:pt x="1" y="1997"/>
                    </a:lnTo>
                    <a:lnTo>
                      <a:pt x="0" y="2065"/>
                    </a:lnTo>
                    <a:lnTo>
                      <a:pt x="14" y="2132"/>
                    </a:lnTo>
                    <a:lnTo>
                      <a:pt x="42" y="2196"/>
                    </a:lnTo>
                    <a:lnTo>
                      <a:pt x="63" y="2227"/>
                    </a:lnTo>
                    <a:lnTo>
                      <a:pt x="138" y="2329"/>
                    </a:lnTo>
                    <a:lnTo>
                      <a:pt x="153" y="2350"/>
                    </a:lnTo>
                    <a:lnTo>
                      <a:pt x="176" y="2396"/>
                    </a:lnTo>
                    <a:lnTo>
                      <a:pt x="192" y="2445"/>
                    </a:lnTo>
                    <a:lnTo>
                      <a:pt x="200" y="2494"/>
                    </a:lnTo>
                    <a:lnTo>
                      <a:pt x="200" y="2544"/>
                    </a:lnTo>
                    <a:lnTo>
                      <a:pt x="193" y="2593"/>
                    </a:lnTo>
                    <a:lnTo>
                      <a:pt x="178" y="2641"/>
                    </a:lnTo>
                    <a:lnTo>
                      <a:pt x="155" y="2688"/>
                    </a:lnTo>
                    <a:lnTo>
                      <a:pt x="140" y="2710"/>
                    </a:lnTo>
                    <a:lnTo>
                      <a:pt x="67" y="2814"/>
                    </a:lnTo>
                    <a:lnTo>
                      <a:pt x="46" y="2844"/>
                    </a:lnTo>
                    <a:lnTo>
                      <a:pt x="19" y="2909"/>
                    </a:lnTo>
                    <a:lnTo>
                      <a:pt x="7" y="2976"/>
                    </a:lnTo>
                    <a:lnTo>
                      <a:pt x="8" y="3043"/>
                    </a:lnTo>
                    <a:lnTo>
                      <a:pt x="24" y="3110"/>
                    </a:lnTo>
                    <a:lnTo>
                      <a:pt x="53" y="3171"/>
                    </a:lnTo>
                    <a:lnTo>
                      <a:pt x="94" y="3225"/>
                    </a:lnTo>
                    <a:lnTo>
                      <a:pt x="147" y="3271"/>
                    </a:lnTo>
                    <a:lnTo>
                      <a:pt x="178" y="3290"/>
                    </a:lnTo>
                    <a:lnTo>
                      <a:pt x="290" y="3350"/>
                    </a:lnTo>
                    <a:lnTo>
                      <a:pt x="313" y="3363"/>
                    </a:lnTo>
                    <a:lnTo>
                      <a:pt x="355" y="3394"/>
                    </a:lnTo>
                    <a:lnTo>
                      <a:pt x="389" y="3431"/>
                    </a:lnTo>
                    <a:lnTo>
                      <a:pt x="418" y="3472"/>
                    </a:lnTo>
                    <a:lnTo>
                      <a:pt x="440" y="3517"/>
                    </a:lnTo>
                    <a:lnTo>
                      <a:pt x="455" y="3565"/>
                    </a:lnTo>
                    <a:lnTo>
                      <a:pt x="462" y="3615"/>
                    </a:lnTo>
                    <a:lnTo>
                      <a:pt x="461" y="3666"/>
                    </a:lnTo>
                    <a:lnTo>
                      <a:pt x="458" y="3691"/>
                    </a:lnTo>
                    <a:lnTo>
                      <a:pt x="436" y="3819"/>
                    </a:lnTo>
                    <a:lnTo>
                      <a:pt x="432" y="3855"/>
                    </a:lnTo>
                    <a:lnTo>
                      <a:pt x="435" y="3925"/>
                    </a:lnTo>
                    <a:lnTo>
                      <a:pt x="453" y="3991"/>
                    </a:lnTo>
                    <a:lnTo>
                      <a:pt x="484" y="4051"/>
                    </a:lnTo>
                    <a:lnTo>
                      <a:pt x="526" y="4103"/>
                    </a:lnTo>
                    <a:lnTo>
                      <a:pt x="578" y="4146"/>
                    </a:lnTo>
                    <a:lnTo>
                      <a:pt x="640" y="4177"/>
                    </a:lnTo>
                    <a:lnTo>
                      <a:pt x="708" y="4195"/>
                    </a:lnTo>
                    <a:lnTo>
                      <a:pt x="744" y="4198"/>
                    </a:lnTo>
                    <a:lnTo>
                      <a:pt x="872" y="4203"/>
                    </a:lnTo>
                    <a:lnTo>
                      <a:pt x="898" y="4205"/>
                    </a:lnTo>
                    <a:lnTo>
                      <a:pt x="948" y="4215"/>
                    </a:lnTo>
                    <a:lnTo>
                      <a:pt x="995" y="4233"/>
                    </a:lnTo>
                    <a:lnTo>
                      <a:pt x="1039" y="4257"/>
                    </a:lnTo>
                    <a:lnTo>
                      <a:pt x="1078" y="4288"/>
                    </a:lnTo>
                    <a:lnTo>
                      <a:pt x="1112" y="4324"/>
                    </a:lnTo>
                    <a:lnTo>
                      <a:pt x="1141" y="4367"/>
                    </a:lnTo>
                    <a:lnTo>
                      <a:pt x="1163" y="4413"/>
                    </a:lnTo>
                    <a:lnTo>
                      <a:pt x="1171" y="4438"/>
                    </a:lnTo>
                    <a:lnTo>
                      <a:pt x="1206" y="4561"/>
                    </a:lnTo>
                    <a:lnTo>
                      <a:pt x="1217" y="4596"/>
                    </a:lnTo>
                    <a:lnTo>
                      <a:pt x="1250" y="4657"/>
                    </a:lnTo>
                    <a:lnTo>
                      <a:pt x="1295" y="4709"/>
                    </a:lnTo>
                    <a:lnTo>
                      <a:pt x="1349" y="4749"/>
                    </a:lnTo>
                    <a:lnTo>
                      <a:pt x="1410" y="4779"/>
                    </a:lnTo>
                    <a:lnTo>
                      <a:pt x="1476" y="4794"/>
                    </a:lnTo>
                    <a:lnTo>
                      <a:pt x="1544" y="4796"/>
                    </a:lnTo>
                    <a:lnTo>
                      <a:pt x="1613" y="4783"/>
                    </a:lnTo>
                    <a:lnTo>
                      <a:pt x="1647" y="4770"/>
                    </a:lnTo>
                    <a:lnTo>
                      <a:pt x="1765" y="4719"/>
                    </a:lnTo>
                    <a:lnTo>
                      <a:pt x="1789" y="4709"/>
                    </a:lnTo>
                    <a:lnTo>
                      <a:pt x="1839" y="4697"/>
                    </a:lnTo>
                    <a:lnTo>
                      <a:pt x="1889" y="4692"/>
                    </a:lnTo>
                    <a:lnTo>
                      <a:pt x="1939" y="4695"/>
                    </a:lnTo>
                    <a:lnTo>
                      <a:pt x="1988" y="4706"/>
                    </a:lnTo>
                    <a:lnTo>
                      <a:pt x="2035" y="4724"/>
                    </a:lnTo>
                    <a:lnTo>
                      <a:pt x="2078" y="4749"/>
                    </a:lnTo>
                    <a:lnTo>
                      <a:pt x="2118" y="4782"/>
                    </a:lnTo>
                    <a:lnTo>
                      <a:pt x="2136" y="4801"/>
                    </a:lnTo>
                    <a:lnTo>
                      <a:pt x="2222" y="4896"/>
                    </a:lnTo>
                    <a:lnTo>
                      <a:pt x="2247" y="4922"/>
                    </a:lnTo>
                    <a:lnTo>
                      <a:pt x="2304" y="4963"/>
                    </a:lnTo>
                    <a:lnTo>
                      <a:pt x="2367" y="4991"/>
                    </a:lnTo>
                    <a:lnTo>
                      <a:pt x="2433" y="5004"/>
                    </a:lnTo>
                    <a:lnTo>
                      <a:pt x="2501" y="5004"/>
                    </a:lnTo>
                    <a:lnTo>
                      <a:pt x="2567" y="4989"/>
                    </a:lnTo>
                    <a:lnTo>
                      <a:pt x="2629" y="4960"/>
                    </a:lnTo>
                    <a:lnTo>
                      <a:pt x="2685" y="4919"/>
                    </a:lnTo>
                    <a:lnTo>
                      <a:pt x="2709" y="4892"/>
                    </a:lnTo>
                    <a:lnTo>
                      <a:pt x="2794" y="4796"/>
                    </a:lnTo>
                    <a:lnTo>
                      <a:pt x="2812" y="4777"/>
                    </a:lnTo>
                    <a:lnTo>
                      <a:pt x="2851" y="4743"/>
                    </a:lnTo>
                    <a:lnTo>
                      <a:pt x="2894" y="4717"/>
                    </a:lnTo>
                    <a:lnTo>
                      <a:pt x="2940" y="4699"/>
                    </a:lnTo>
                    <a:lnTo>
                      <a:pt x="2990" y="4687"/>
                    </a:lnTo>
                    <a:lnTo>
                      <a:pt x="3040" y="4683"/>
                    </a:lnTo>
                    <a:lnTo>
                      <a:pt x="3090" y="4687"/>
                    </a:lnTo>
                    <a:lnTo>
                      <a:pt x="3140" y="4698"/>
                    </a:lnTo>
                    <a:lnTo>
                      <a:pt x="3164" y="4708"/>
                    </a:lnTo>
                    <a:lnTo>
                      <a:pt x="3282" y="4756"/>
                    </a:lnTo>
                    <a:lnTo>
                      <a:pt x="3316" y="4770"/>
                    </a:lnTo>
                    <a:lnTo>
                      <a:pt x="3385" y="4782"/>
                    </a:lnTo>
                    <a:lnTo>
                      <a:pt x="3453" y="4779"/>
                    </a:lnTo>
                    <a:lnTo>
                      <a:pt x="3519" y="4763"/>
                    </a:lnTo>
                    <a:lnTo>
                      <a:pt x="3579" y="4732"/>
                    </a:lnTo>
                    <a:lnTo>
                      <a:pt x="3632" y="4691"/>
                    </a:lnTo>
                    <a:lnTo>
                      <a:pt x="3676" y="4639"/>
                    </a:lnTo>
                    <a:lnTo>
                      <a:pt x="3709" y="4577"/>
                    </a:lnTo>
                    <a:lnTo>
                      <a:pt x="3720" y="4542"/>
                    </a:lnTo>
                    <a:lnTo>
                      <a:pt x="3753" y="4419"/>
                    </a:lnTo>
                    <a:lnTo>
                      <a:pt x="3761" y="4394"/>
                    </a:lnTo>
                    <a:lnTo>
                      <a:pt x="3783" y="4348"/>
                    </a:lnTo>
                    <a:lnTo>
                      <a:pt x="3810" y="4305"/>
                    </a:lnTo>
                    <a:lnTo>
                      <a:pt x="3844" y="4268"/>
                    </a:lnTo>
                    <a:lnTo>
                      <a:pt x="3883" y="4237"/>
                    </a:lnTo>
                    <a:lnTo>
                      <a:pt x="3926" y="4211"/>
                    </a:lnTo>
                    <a:lnTo>
                      <a:pt x="3973" y="4193"/>
                    </a:lnTo>
                    <a:lnTo>
                      <a:pt x="4022" y="4182"/>
                    </a:lnTo>
                    <a:lnTo>
                      <a:pt x="4049" y="4179"/>
                    </a:lnTo>
                    <a:lnTo>
                      <a:pt x="4177" y="4172"/>
                    </a:lnTo>
                    <a:lnTo>
                      <a:pt x="4213" y="4168"/>
                    </a:lnTo>
                    <a:lnTo>
                      <a:pt x="4280" y="4149"/>
                    </a:lnTo>
                    <a:lnTo>
                      <a:pt x="4341" y="4116"/>
                    </a:lnTo>
                    <a:lnTo>
                      <a:pt x="4393" y="4073"/>
                    </a:lnTo>
                    <a:lnTo>
                      <a:pt x="4434" y="4020"/>
                    </a:lnTo>
                    <a:lnTo>
                      <a:pt x="4464" y="3960"/>
                    </a:lnTo>
                    <a:lnTo>
                      <a:pt x="4481" y="3893"/>
                    </a:lnTo>
                    <a:lnTo>
                      <a:pt x="4483" y="3823"/>
                    </a:lnTo>
                    <a:lnTo>
                      <a:pt x="4478" y="3787"/>
                    </a:lnTo>
                    <a:lnTo>
                      <a:pt x="4455" y="3661"/>
                    </a:lnTo>
                    <a:lnTo>
                      <a:pt x="4451" y="3636"/>
                    </a:lnTo>
                    <a:lnTo>
                      <a:pt x="4450" y="3584"/>
                    </a:lnTo>
                    <a:lnTo>
                      <a:pt x="4457" y="3534"/>
                    </a:lnTo>
                    <a:lnTo>
                      <a:pt x="4471" y="3486"/>
                    </a:lnTo>
                    <a:lnTo>
                      <a:pt x="4492" y="3441"/>
                    </a:lnTo>
                    <a:lnTo>
                      <a:pt x="4520" y="3399"/>
                    </a:lnTo>
                    <a:lnTo>
                      <a:pt x="4554" y="3362"/>
                    </a:lnTo>
                    <a:lnTo>
                      <a:pt x="4595" y="3331"/>
                    </a:lnTo>
                    <a:lnTo>
                      <a:pt x="4617" y="3318"/>
                    </a:lnTo>
                    <a:lnTo>
                      <a:pt x="4729" y="3254"/>
                    </a:lnTo>
                    <a:lnTo>
                      <a:pt x="4760" y="3236"/>
                    </a:lnTo>
                    <a:lnTo>
                      <a:pt x="4812" y="3190"/>
                    </a:lnTo>
                    <a:lnTo>
                      <a:pt x="4854" y="3135"/>
                    </a:lnTo>
                    <a:lnTo>
                      <a:pt x="4881" y="3073"/>
                    </a:lnTo>
                    <a:lnTo>
                      <a:pt x="4896" y="3007"/>
                    </a:lnTo>
                    <a:lnTo>
                      <a:pt x="4896" y="2939"/>
                    </a:lnTo>
                    <a:lnTo>
                      <a:pt x="4883" y="2872"/>
                    </a:lnTo>
                    <a:lnTo>
                      <a:pt x="4855" y="2807"/>
                    </a:lnTo>
                    <a:lnTo>
                      <a:pt x="4834" y="2777"/>
                    </a:lnTo>
                    <a:close/>
                    <a:moveTo>
                      <a:pt x="2446" y="4134"/>
                    </a:moveTo>
                    <a:lnTo>
                      <a:pt x="2362" y="4133"/>
                    </a:lnTo>
                    <a:lnTo>
                      <a:pt x="2199" y="4115"/>
                    </a:lnTo>
                    <a:lnTo>
                      <a:pt x="2039" y="4083"/>
                    </a:lnTo>
                    <a:lnTo>
                      <a:pt x="1885" y="4035"/>
                    </a:lnTo>
                    <a:lnTo>
                      <a:pt x="1740" y="3973"/>
                    </a:lnTo>
                    <a:lnTo>
                      <a:pt x="1601" y="3897"/>
                    </a:lnTo>
                    <a:lnTo>
                      <a:pt x="1471" y="3810"/>
                    </a:lnTo>
                    <a:lnTo>
                      <a:pt x="1349" y="3710"/>
                    </a:lnTo>
                    <a:lnTo>
                      <a:pt x="1239" y="3599"/>
                    </a:lnTo>
                    <a:lnTo>
                      <a:pt x="1140" y="3477"/>
                    </a:lnTo>
                    <a:lnTo>
                      <a:pt x="1051" y="3348"/>
                    </a:lnTo>
                    <a:lnTo>
                      <a:pt x="976" y="3209"/>
                    </a:lnTo>
                    <a:lnTo>
                      <a:pt x="914" y="3062"/>
                    </a:lnTo>
                    <a:lnTo>
                      <a:pt x="867" y="2909"/>
                    </a:lnTo>
                    <a:lnTo>
                      <a:pt x="833" y="2750"/>
                    </a:lnTo>
                    <a:lnTo>
                      <a:pt x="816" y="2585"/>
                    </a:lnTo>
                    <a:lnTo>
                      <a:pt x="815" y="2501"/>
                    </a:lnTo>
                    <a:lnTo>
                      <a:pt x="816" y="2417"/>
                    </a:lnTo>
                    <a:lnTo>
                      <a:pt x="833" y="2253"/>
                    </a:lnTo>
                    <a:lnTo>
                      <a:pt x="867" y="2093"/>
                    </a:lnTo>
                    <a:lnTo>
                      <a:pt x="914" y="1940"/>
                    </a:lnTo>
                    <a:lnTo>
                      <a:pt x="976" y="1793"/>
                    </a:lnTo>
                    <a:lnTo>
                      <a:pt x="1051" y="1655"/>
                    </a:lnTo>
                    <a:lnTo>
                      <a:pt x="1140" y="1524"/>
                    </a:lnTo>
                    <a:lnTo>
                      <a:pt x="1239" y="1404"/>
                    </a:lnTo>
                    <a:lnTo>
                      <a:pt x="1349" y="1292"/>
                    </a:lnTo>
                    <a:lnTo>
                      <a:pt x="1471" y="1193"/>
                    </a:lnTo>
                    <a:lnTo>
                      <a:pt x="1601" y="1104"/>
                    </a:lnTo>
                    <a:lnTo>
                      <a:pt x="1740" y="1029"/>
                    </a:lnTo>
                    <a:lnTo>
                      <a:pt x="1885" y="967"/>
                    </a:lnTo>
                    <a:lnTo>
                      <a:pt x="2039" y="919"/>
                    </a:lnTo>
                    <a:lnTo>
                      <a:pt x="2199" y="886"/>
                    </a:lnTo>
                    <a:lnTo>
                      <a:pt x="2362" y="870"/>
                    </a:lnTo>
                    <a:lnTo>
                      <a:pt x="2446" y="868"/>
                    </a:lnTo>
                    <a:lnTo>
                      <a:pt x="2531" y="870"/>
                    </a:lnTo>
                    <a:lnTo>
                      <a:pt x="2694" y="886"/>
                    </a:lnTo>
                    <a:lnTo>
                      <a:pt x="2854" y="919"/>
                    </a:lnTo>
                    <a:lnTo>
                      <a:pt x="3008" y="967"/>
                    </a:lnTo>
                    <a:lnTo>
                      <a:pt x="3153" y="1029"/>
                    </a:lnTo>
                    <a:lnTo>
                      <a:pt x="3292" y="1104"/>
                    </a:lnTo>
                    <a:lnTo>
                      <a:pt x="3422" y="1193"/>
                    </a:lnTo>
                    <a:lnTo>
                      <a:pt x="3544" y="1292"/>
                    </a:lnTo>
                    <a:lnTo>
                      <a:pt x="3654" y="1404"/>
                    </a:lnTo>
                    <a:lnTo>
                      <a:pt x="3753" y="1524"/>
                    </a:lnTo>
                    <a:lnTo>
                      <a:pt x="3842" y="1655"/>
                    </a:lnTo>
                    <a:lnTo>
                      <a:pt x="3917" y="1793"/>
                    </a:lnTo>
                    <a:lnTo>
                      <a:pt x="3979" y="1940"/>
                    </a:lnTo>
                    <a:lnTo>
                      <a:pt x="4026" y="2093"/>
                    </a:lnTo>
                    <a:lnTo>
                      <a:pt x="4060" y="2253"/>
                    </a:lnTo>
                    <a:lnTo>
                      <a:pt x="4077" y="2417"/>
                    </a:lnTo>
                    <a:lnTo>
                      <a:pt x="4078" y="2501"/>
                    </a:lnTo>
                    <a:lnTo>
                      <a:pt x="4077" y="2585"/>
                    </a:lnTo>
                    <a:lnTo>
                      <a:pt x="4060" y="2750"/>
                    </a:lnTo>
                    <a:lnTo>
                      <a:pt x="4026" y="2909"/>
                    </a:lnTo>
                    <a:lnTo>
                      <a:pt x="3979" y="3062"/>
                    </a:lnTo>
                    <a:lnTo>
                      <a:pt x="3917" y="3209"/>
                    </a:lnTo>
                    <a:lnTo>
                      <a:pt x="3842" y="3348"/>
                    </a:lnTo>
                    <a:lnTo>
                      <a:pt x="3753" y="3477"/>
                    </a:lnTo>
                    <a:lnTo>
                      <a:pt x="3654" y="3599"/>
                    </a:lnTo>
                    <a:lnTo>
                      <a:pt x="3544" y="3710"/>
                    </a:lnTo>
                    <a:lnTo>
                      <a:pt x="3422" y="3810"/>
                    </a:lnTo>
                    <a:lnTo>
                      <a:pt x="3292" y="3897"/>
                    </a:lnTo>
                    <a:lnTo>
                      <a:pt x="3153" y="3973"/>
                    </a:lnTo>
                    <a:lnTo>
                      <a:pt x="3008" y="4035"/>
                    </a:lnTo>
                    <a:lnTo>
                      <a:pt x="2854" y="4083"/>
                    </a:lnTo>
                    <a:lnTo>
                      <a:pt x="2694" y="4115"/>
                    </a:lnTo>
                    <a:lnTo>
                      <a:pt x="2531" y="4133"/>
                    </a:lnTo>
                    <a:lnTo>
                      <a:pt x="2446" y="4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/>
              </a:p>
            </p:txBody>
          </p:sp>
          <p:sp>
            <p:nvSpPr>
              <p:cNvPr id="50" name="Freeform 19">
                <a:extLst>
                  <a:ext uri="{FF2B5EF4-FFF2-40B4-BE49-F238E27FC236}">
                    <a16:creationId xmlns:a16="http://schemas.microsoft.com/office/drawing/2014/main" id="{562AF92B-6CDA-4586-986D-B60ECA451C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5513" y="-528638"/>
                <a:ext cx="420688" cy="423863"/>
              </a:xfrm>
              <a:custGeom>
                <a:avLst/>
                <a:gdLst>
                  <a:gd name="T0" fmla="*/ 1131 w 1592"/>
                  <a:gd name="T1" fmla="*/ 0 h 1602"/>
                  <a:gd name="T2" fmla="*/ 1075 w 1592"/>
                  <a:gd name="T3" fmla="*/ 4 h 1602"/>
                  <a:gd name="T4" fmla="*/ 1048 w 1592"/>
                  <a:gd name="T5" fmla="*/ 105 h 1602"/>
                  <a:gd name="T6" fmla="*/ 1040 w 1592"/>
                  <a:gd name="T7" fmla="*/ 132 h 1602"/>
                  <a:gd name="T8" fmla="*/ 1019 w 1592"/>
                  <a:gd name="T9" fmla="*/ 186 h 1602"/>
                  <a:gd name="T10" fmla="*/ 983 w 1592"/>
                  <a:gd name="T11" fmla="*/ 263 h 1602"/>
                  <a:gd name="T12" fmla="*/ 920 w 1592"/>
                  <a:gd name="T13" fmla="*/ 354 h 1602"/>
                  <a:gd name="T14" fmla="*/ 844 w 1592"/>
                  <a:gd name="T15" fmla="*/ 434 h 1602"/>
                  <a:gd name="T16" fmla="*/ 756 w 1592"/>
                  <a:gd name="T17" fmla="*/ 501 h 1602"/>
                  <a:gd name="T18" fmla="*/ 659 w 1592"/>
                  <a:gd name="T19" fmla="*/ 553 h 1602"/>
                  <a:gd name="T20" fmla="*/ 555 w 1592"/>
                  <a:gd name="T21" fmla="*/ 589 h 1602"/>
                  <a:gd name="T22" fmla="*/ 471 w 1592"/>
                  <a:gd name="T23" fmla="*/ 604 h 1602"/>
                  <a:gd name="T24" fmla="*/ 415 w 1592"/>
                  <a:gd name="T25" fmla="*/ 609 h 1602"/>
                  <a:gd name="T26" fmla="*/ 386 w 1592"/>
                  <a:gd name="T27" fmla="*/ 609 h 1602"/>
                  <a:gd name="T28" fmla="*/ 352 w 1592"/>
                  <a:gd name="T29" fmla="*/ 609 h 1602"/>
                  <a:gd name="T30" fmla="*/ 286 w 1592"/>
                  <a:gd name="T31" fmla="*/ 602 h 1602"/>
                  <a:gd name="T32" fmla="*/ 220 w 1592"/>
                  <a:gd name="T33" fmla="*/ 589 h 1602"/>
                  <a:gd name="T34" fmla="*/ 156 w 1592"/>
                  <a:gd name="T35" fmla="*/ 570 h 1602"/>
                  <a:gd name="T36" fmla="*/ 125 w 1592"/>
                  <a:gd name="T37" fmla="*/ 558 h 1602"/>
                  <a:gd name="T38" fmla="*/ 30 w 1592"/>
                  <a:gd name="T39" fmla="*/ 518 h 1602"/>
                  <a:gd name="T40" fmla="*/ 0 w 1592"/>
                  <a:gd name="T41" fmla="*/ 553 h 1602"/>
                  <a:gd name="T42" fmla="*/ 465 w 1592"/>
                  <a:gd name="T43" fmla="*/ 1401 h 1602"/>
                  <a:gd name="T44" fmla="*/ 476 w 1592"/>
                  <a:gd name="T45" fmla="*/ 1419 h 1602"/>
                  <a:gd name="T46" fmla="*/ 504 w 1592"/>
                  <a:gd name="T47" fmla="*/ 1450 h 1602"/>
                  <a:gd name="T48" fmla="*/ 537 w 1592"/>
                  <a:gd name="T49" fmla="*/ 1474 h 1602"/>
                  <a:gd name="T50" fmla="*/ 575 w 1592"/>
                  <a:gd name="T51" fmla="*/ 1490 h 1602"/>
                  <a:gd name="T52" fmla="*/ 596 w 1592"/>
                  <a:gd name="T53" fmla="*/ 1495 h 1602"/>
                  <a:gd name="T54" fmla="*/ 1156 w 1592"/>
                  <a:gd name="T55" fmla="*/ 1599 h 1602"/>
                  <a:gd name="T56" fmla="*/ 1173 w 1592"/>
                  <a:gd name="T57" fmla="*/ 1602 h 1602"/>
                  <a:gd name="T58" fmla="*/ 1205 w 1592"/>
                  <a:gd name="T59" fmla="*/ 1602 h 1602"/>
                  <a:gd name="T60" fmla="*/ 1237 w 1592"/>
                  <a:gd name="T61" fmla="*/ 1597 h 1602"/>
                  <a:gd name="T62" fmla="*/ 1267 w 1592"/>
                  <a:gd name="T63" fmla="*/ 1587 h 1602"/>
                  <a:gd name="T64" fmla="*/ 1296 w 1592"/>
                  <a:gd name="T65" fmla="*/ 1571 h 1602"/>
                  <a:gd name="T66" fmla="*/ 1321 w 1592"/>
                  <a:gd name="T67" fmla="*/ 1552 h 1602"/>
                  <a:gd name="T68" fmla="*/ 1342 w 1592"/>
                  <a:gd name="T69" fmla="*/ 1528 h 1602"/>
                  <a:gd name="T70" fmla="*/ 1359 w 1592"/>
                  <a:gd name="T71" fmla="*/ 1500 h 1602"/>
                  <a:gd name="T72" fmla="*/ 1366 w 1592"/>
                  <a:gd name="T73" fmla="*/ 1483 h 1602"/>
                  <a:gd name="T74" fmla="*/ 1578 w 1592"/>
                  <a:gd name="T75" fmla="*/ 954 h 1602"/>
                  <a:gd name="T76" fmla="*/ 1586 w 1592"/>
                  <a:gd name="T77" fmla="*/ 934 h 1602"/>
                  <a:gd name="T78" fmla="*/ 1592 w 1592"/>
                  <a:gd name="T79" fmla="*/ 893 h 1602"/>
                  <a:gd name="T80" fmla="*/ 1590 w 1592"/>
                  <a:gd name="T81" fmla="*/ 851 h 1602"/>
                  <a:gd name="T82" fmla="*/ 1578 w 1592"/>
                  <a:gd name="T83" fmla="*/ 811 h 1602"/>
                  <a:gd name="T84" fmla="*/ 1568 w 1592"/>
                  <a:gd name="T85" fmla="*/ 793 h 1602"/>
                  <a:gd name="T86" fmla="*/ 1131 w 1592"/>
                  <a:gd name="T87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92" h="1602">
                    <a:moveTo>
                      <a:pt x="1131" y="0"/>
                    </a:moveTo>
                    <a:lnTo>
                      <a:pt x="1075" y="4"/>
                    </a:lnTo>
                    <a:lnTo>
                      <a:pt x="1048" y="105"/>
                    </a:lnTo>
                    <a:lnTo>
                      <a:pt x="1040" y="132"/>
                    </a:lnTo>
                    <a:lnTo>
                      <a:pt x="1019" y="186"/>
                    </a:lnTo>
                    <a:lnTo>
                      <a:pt x="983" y="263"/>
                    </a:lnTo>
                    <a:lnTo>
                      <a:pt x="920" y="354"/>
                    </a:lnTo>
                    <a:lnTo>
                      <a:pt x="844" y="434"/>
                    </a:lnTo>
                    <a:lnTo>
                      <a:pt x="756" y="501"/>
                    </a:lnTo>
                    <a:lnTo>
                      <a:pt x="659" y="553"/>
                    </a:lnTo>
                    <a:lnTo>
                      <a:pt x="555" y="589"/>
                    </a:lnTo>
                    <a:lnTo>
                      <a:pt x="471" y="604"/>
                    </a:lnTo>
                    <a:lnTo>
                      <a:pt x="415" y="609"/>
                    </a:lnTo>
                    <a:lnTo>
                      <a:pt x="386" y="609"/>
                    </a:lnTo>
                    <a:lnTo>
                      <a:pt x="352" y="609"/>
                    </a:lnTo>
                    <a:lnTo>
                      <a:pt x="286" y="602"/>
                    </a:lnTo>
                    <a:lnTo>
                      <a:pt x="220" y="589"/>
                    </a:lnTo>
                    <a:lnTo>
                      <a:pt x="156" y="570"/>
                    </a:lnTo>
                    <a:lnTo>
                      <a:pt x="125" y="558"/>
                    </a:lnTo>
                    <a:lnTo>
                      <a:pt x="30" y="518"/>
                    </a:lnTo>
                    <a:lnTo>
                      <a:pt x="0" y="553"/>
                    </a:lnTo>
                    <a:lnTo>
                      <a:pt x="465" y="1401"/>
                    </a:lnTo>
                    <a:lnTo>
                      <a:pt x="476" y="1419"/>
                    </a:lnTo>
                    <a:lnTo>
                      <a:pt x="504" y="1450"/>
                    </a:lnTo>
                    <a:lnTo>
                      <a:pt x="537" y="1474"/>
                    </a:lnTo>
                    <a:lnTo>
                      <a:pt x="575" y="1490"/>
                    </a:lnTo>
                    <a:lnTo>
                      <a:pt x="596" y="1495"/>
                    </a:lnTo>
                    <a:lnTo>
                      <a:pt x="1156" y="1599"/>
                    </a:lnTo>
                    <a:lnTo>
                      <a:pt x="1173" y="1602"/>
                    </a:lnTo>
                    <a:lnTo>
                      <a:pt x="1205" y="1602"/>
                    </a:lnTo>
                    <a:lnTo>
                      <a:pt x="1237" y="1597"/>
                    </a:lnTo>
                    <a:lnTo>
                      <a:pt x="1267" y="1587"/>
                    </a:lnTo>
                    <a:lnTo>
                      <a:pt x="1296" y="1571"/>
                    </a:lnTo>
                    <a:lnTo>
                      <a:pt x="1321" y="1552"/>
                    </a:lnTo>
                    <a:lnTo>
                      <a:pt x="1342" y="1528"/>
                    </a:lnTo>
                    <a:lnTo>
                      <a:pt x="1359" y="1500"/>
                    </a:lnTo>
                    <a:lnTo>
                      <a:pt x="1366" y="1483"/>
                    </a:lnTo>
                    <a:lnTo>
                      <a:pt x="1578" y="954"/>
                    </a:lnTo>
                    <a:lnTo>
                      <a:pt x="1586" y="934"/>
                    </a:lnTo>
                    <a:lnTo>
                      <a:pt x="1592" y="893"/>
                    </a:lnTo>
                    <a:lnTo>
                      <a:pt x="1590" y="851"/>
                    </a:lnTo>
                    <a:lnTo>
                      <a:pt x="1578" y="811"/>
                    </a:lnTo>
                    <a:lnTo>
                      <a:pt x="1568" y="793"/>
                    </a:lnTo>
                    <a:lnTo>
                      <a:pt x="11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/>
              </a:p>
            </p:txBody>
          </p:sp>
          <p:sp>
            <p:nvSpPr>
              <p:cNvPr id="51" name="Freeform 20">
                <a:extLst>
                  <a:ext uri="{FF2B5EF4-FFF2-40B4-BE49-F238E27FC236}">
                    <a16:creationId xmlns:a16="http://schemas.microsoft.com/office/drawing/2014/main" id="{99BD83CC-8B31-418E-992A-8996B66F5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1613" y="-522288"/>
                <a:ext cx="425450" cy="417513"/>
              </a:xfrm>
              <a:custGeom>
                <a:avLst/>
                <a:gdLst>
                  <a:gd name="T0" fmla="*/ 1505 w 1605"/>
                  <a:gd name="T1" fmla="*/ 541 h 1577"/>
                  <a:gd name="T2" fmla="*/ 1472 w 1605"/>
                  <a:gd name="T3" fmla="*/ 554 h 1577"/>
                  <a:gd name="T4" fmla="*/ 1406 w 1605"/>
                  <a:gd name="T5" fmla="*/ 575 h 1577"/>
                  <a:gd name="T6" fmla="*/ 1338 w 1605"/>
                  <a:gd name="T7" fmla="*/ 589 h 1577"/>
                  <a:gd name="T8" fmla="*/ 1269 w 1605"/>
                  <a:gd name="T9" fmla="*/ 596 h 1577"/>
                  <a:gd name="T10" fmla="*/ 1234 w 1605"/>
                  <a:gd name="T11" fmla="*/ 597 h 1577"/>
                  <a:gd name="T12" fmla="*/ 1177 w 1605"/>
                  <a:gd name="T13" fmla="*/ 595 h 1577"/>
                  <a:gd name="T14" fmla="*/ 1067 w 1605"/>
                  <a:gd name="T15" fmla="*/ 577 h 1577"/>
                  <a:gd name="T16" fmla="*/ 963 w 1605"/>
                  <a:gd name="T17" fmla="*/ 542 h 1577"/>
                  <a:gd name="T18" fmla="*/ 867 w 1605"/>
                  <a:gd name="T19" fmla="*/ 491 h 1577"/>
                  <a:gd name="T20" fmla="*/ 779 w 1605"/>
                  <a:gd name="T21" fmla="*/ 426 h 1577"/>
                  <a:gd name="T22" fmla="*/ 703 w 1605"/>
                  <a:gd name="T23" fmla="*/ 347 h 1577"/>
                  <a:gd name="T24" fmla="*/ 641 w 1605"/>
                  <a:gd name="T25" fmla="*/ 257 h 1577"/>
                  <a:gd name="T26" fmla="*/ 593 w 1605"/>
                  <a:gd name="T27" fmla="*/ 156 h 1577"/>
                  <a:gd name="T28" fmla="*/ 575 w 1605"/>
                  <a:gd name="T29" fmla="*/ 103 h 1577"/>
                  <a:gd name="T30" fmla="*/ 546 w 1605"/>
                  <a:gd name="T31" fmla="*/ 4 h 1577"/>
                  <a:gd name="T32" fmla="*/ 446 w 1605"/>
                  <a:gd name="T33" fmla="*/ 0 h 1577"/>
                  <a:gd name="T34" fmla="*/ 24 w 1605"/>
                  <a:gd name="T35" fmla="*/ 768 h 1577"/>
                  <a:gd name="T36" fmla="*/ 14 w 1605"/>
                  <a:gd name="T37" fmla="*/ 787 h 1577"/>
                  <a:gd name="T38" fmla="*/ 3 w 1605"/>
                  <a:gd name="T39" fmla="*/ 826 h 1577"/>
                  <a:gd name="T40" fmla="*/ 0 w 1605"/>
                  <a:gd name="T41" fmla="*/ 868 h 1577"/>
                  <a:gd name="T42" fmla="*/ 7 w 1605"/>
                  <a:gd name="T43" fmla="*/ 909 h 1577"/>
                  <a:gd name="T44" fmla="*/ 14 w 1605"/>
                  <a:gd name="T45" fmla="*/ 929 h 1577"/>
                  <a:gd name="T46" fmla="*/ 226 w 1605"/>
                  <a:gd name="T47" fmla="*/ 1459 h 1577"/>
                  <a:gd name="T48" fmla="*/ 233 w 1605"/>
                  <a:gd name="T49" fmla="*/ 1475 h 1577"/>
                  <a:gd name="T50" fmla="*/ 250 w 1605"/>
                  <a:gd name="T51" fmla="*/ 1503 h 1577"/>
                  <a:gd name="T52" fmla="*/ 272 w 1605"/>
                  <a:gd name="T53" fmla="*/ 1527 h 1577"/>
                  <a:gd name="T54" fmla="*/ 297 w 1605"/>
                  <a:gd name="T55" fmla="*/ 1547 h 1577"/>
                  <a:gd name="T56" fmla="*/ 325 w 1605"/>
                  <a:gd name="T57" fmla="*/ 1562 h 1577"/>
                  <a:gd name="T58" fmla="*/ 355 w 1605"/>
                  <a:gd name="T59" fmla="*/ 1572 h 1577"/>
                  <a:gd name="T60" fmla="*/ 387 w 1605"/>
                  <a:gd name="T61" fmla="*/ 1577 h 1577"/>
                  <a:gd name="T62" fmla="*/ 419 w 1605"/>
                  <a:gd name="T63" fmla="*/ 1577 h 1577"/>
                  <a:gd name="T64" fmla="*/ 436 w 1605"/>
                  <a:gd name="T65" fmla="*/ 1575 h 1577"/>
                  <a:gd name="T66" fmla="*/ 996 w 1605"/>
                  <a:gd name="T67" fmla="*/ 1470 h 1577"/>
                  <a:gd name="T68" fmla="*/ 1017 w 1605"/>
                  <a:gd name="T69" fmla="*/ 1465 h 1577"/>
                  <a:gd name="T70" fmla="*/ 1055 w 1605"/>
                  <a:gd name="T71" fmla="*/ 1449 h 1577"/>
                  <a:gd name="T72" fmla="*/ 1088 w 1605"/>
                  <a:gd name="T73" fmla="*/ 1425 h 1577"/>
                  <a:gd name="T74" fmla="*/ 1117 w 1605"/>
                  <a:gd name="T75" fmla="*/ 1394 h 1577"/>
                  <a:gd name="T76" fmla="*/ 1127 w 1605"/>
                  <a:gd name="T77" fmla="*/ 1376 h 1577"/>
                  <a:gd name="T78" fmla="*/ 1605 w 1605"/>
                  <a:gd name="T79" fmla="*/ 506 h 1577"/>
                  <a:gd name="T80" fmla="*/ 1601 w 1605"/>
                  <a:gd name="T81" fmla="*/ 502 h 1577"/>
                  <a:gd name="T82" fmla="*/ 1505 w 1605"/>
                  <a:gd name="T83" fmla="*/ 541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05" h="1577">
                    <a:moveTo>
                      <a:pt x="1505" y="541"/>
                    </a:moveTo>
                    <a:lnTo>
                      <a:pt x="1472" y="554"/>
                    </a:lnTo>
                    <a:lnTo>
                      <a:pt x="1406" y="575"/>
                    </a:lnTo>
                    <a:lnTo>
                      <a:pt x="1338" y="589"/>
                    </a:lnTo>
                    <a:lnTo>
                      <a:pt x="1269" y="596"/>
                    </a:lnTo>
                    <a:lnTo>
                      <a:pt x="1234" y="597"/>
                    </a:lnTo>
                    <a:lnTo>
                      <a:pt x="1177" y="595"/>
                    </a:lnTo>
                    <a:lnTo>
                      <a:pt x="1067" y="577"/>
                    </a:lnTo>
                    <a:lnTo>
                      <a:pt x="963" y="542"/>
                    </a:lnTo>
                    <a:lnTo>
                      <a:pt x="867" y="491"/>
                    </a:lnTo>
                    <a:lnTo>
                      <a:pt x="779" y="426"/>
                    </a:lnTo>
                    <a:lnTo>
                      <a:pt x="703" y="347"/>
                    </a:lnTo>
                    <a:lnTo>
                      <a:pt x="641" y="257"/>
                    </a:lnTo>
                    <a:lnTo>
                      <a:pt x="593" y="156"/>
                    </a:lnTo>
                    <a:lnTo>
                      <a:pt x="575" y="103"/>
                    </a:lnTo>
                    <a:lnTo>
                      <a:pt x="546" y="4"/>
                    </a:lnTo>
                    <a:lnTo>
                      <a:pt x="446" y="0"/>
                    </a:lnTo>
                    <a:lnTo>
                      <a:pt x="24" y="768"/>
                    </a:lnTo>
                    <a:lnTo>
                      <a:pt x="14" y="787"/>
                    </a:lnTo>
                    <a:lnTo>
                      <a:pt x="3" y="826"/>
                    </a:lnTo>
                    <a:lnTo>
                      <a:pt x="0" y="868"/>
                    </a:lnTo>
                    <a:lnTo>
                      <a:pt x="7" y="909"/>
                    </a:lnTo>
                    <a:lnTo>
                      <a:pt x="14" y="929"/>
                    </a:lnTo>
                    <a:lnTo>
                      <a:pt x="226" y="1459"/>
                    </a:lnTo>
                    <a:lnTo>
                      <a:pt x="233" y="1475"/>
                    </a:lnTo>
                    <a:lnTo>
                      <a:pt x="250" y="1503"/>
                    </a:lnTo>
                    <a:lnTo>
                      <a:pt x="272" y="1527"/>
                    </a:lnTo>
                    <a:lnTo>
                      <a:pt x="297" y="1547"/>
                    </a:lnTo>
                    <a:lnTo>
                      <a:pt x="325" y="1562"/>
                    </a:lnTo>
                    <a:lnTo>
                      <a:pt x="355" y="1572"/>
                    </a:lnTo>
                    <a:lnTo>
                      <a:pt x="387" y="1577"/>
                    </a:lnTo>
                    <a:lnTo>
                      <a:pt x="419" y="1577"/>
                    </a:lnTo>
                    <a:lnTo>
                      <a:pt x="436" y="1575"/>
                    </a:lnTo>
                    <a:lnTo>
                      <a:pt x="996" y="1470"/>
                    </a:lnTo>
                    <a:lnTo>
                      <a:pt x="1017" y="1465"/>
                    </a:lnTo>
                    <a:lnTo>
                      <a:pt x="1055" y="1449"/>
                    </a:lnTo>
                    <a:lnTo>
                      <a:pt x="1088" y="1425"/>
                    </a:lnTo>
                    <a:lnTo>
                      <a:pt x="1117" y="1394"/>
                    </a:lnTo>
                    <a:lnTo>
                      <a:pt x="1127" y="1376"/>
                    </a:lnTo>
                    <a:lnTo>
                      <a:pt x="1605" y="506"/>
                    </a:lnTo>
                    <a:lnTo>
                      <a:pt x="1601" y="502"/>
                    </a:lnTo>
                    <a:lnTo>
                      <a:pt x="1505" y="5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/>
              </a:p>
            </p:txBody>
          </p:sp>
          <p:sp>
            <p:nvSpPr>
              <p:cNvPr id="52" name="Freeform 21">
                <a:extLst>
                  <a:ext uri="{FF2B5EF4-FFF2-40B4-BE49-F238E27FC236}">
                    <a16:creationId xmlns:a16="http://schemas.microsoft.com/office/drawing/2014/main" id="{2E67A4FA-6469-487E-A42F-BA930F998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01" y="-1397000"/>
                <a:ext cx="560388" cy="579438"/>
              </a:xfrm>
              <a:custGeom>
                <a:avLst/>
                <a:gdLst>
                  <a:gd name="T0" fmla="*/ 2066 w 2117"/>
                  <a:gd name="T1" fmla="*/ 1103 h 2187"/>
                  <a:gd name="T2" fmla="*/ 2063 w 2117"/>
                  <a:gd name="T3" fmla="*/ 961 h 2187"/>
                  <a:gd name="T4" fmla="*/ 2000 w 2117"/>
                  <a:gd name="T5" fmla="*/ 883 h 2187"/>
                  <a:gd name="T6" fmla="*/ 1884 w 2117"/>
                  <a:gd name="T7" fmla="*/ 834 h 2187"/>
                  <a:gd name="T8" fmla="*/ 1586 w 2117"/>
                  <a:gd name="T9" fmla="*/ 827 h 2187"/>
                  <a:gd name="T10" fmla="*/ 1450 w 2117"/>
                  <a:gd name="T11" fmla="*/ 849 h 2187"/>
                  <a:gd name="T12" fmla="*/ 1354 w 2117"/>
                  <a:gd name="T13" fmla="*/ 870 h 2187"/>
                  <a:gd name="T14" fmla="*/ 1298 w 2117"/>
                  <a:gd name="T15" fmla="*/ 832 h 2187"/>
                  <a:gd name="T16" fmla="*/ 1333 w 2117"/>
                  <a:gd name="T17" fmla="*/ 579 h 2187"/>
                  <a:gd name="T18" fmla="*/ 1390 w 2117"/>
                  <a:gd name="T19" fmla="*/ 389 h 2187"/>
                  <a:gd name="T20" fmla="*/ 1401 w 2117"/>
                  <a:gd name="T21" fmla="*/ 216 h 2187"/>
                  <a:gd name="T22" fmla="*/ 1361 w 2117"/>
                  <a:gd name="T23" fmla="*/ 102 h 2187"/>
                  <a:gd name="T24" fmla="*/ 1281 w 2117"/>
                  <a:gd name="T25" fmla="*/ 29 h 2187"/>
                  <a:gd name="T26" fmla="*/ 1163 w 2117"/>
                  <a:gd name="T27" fmla="*/ 0 h 2187"/>
                  <a:gd name="T28" fmla="*/ 1119 w 2117"/>
                  <a:gd name="T29" fmla="*/ 20 h 2187"/>
                  <a:gd name="T30" fmla="*/ 1092 w 2117"/>
                  <a:gd name="T31" fmla="*/ 188 h 2187"/>
                  <a:gd name="T32" fmla="*/ 1019 w 2117"/>
                  <a:gd name="T33" fmla="*/ 407 h 2187"/>
                  <a:gd name="T34" fmla="*/ 792 w 2117"/>
                  <a:gd name="T35" fmla="*/ 837 h 2187"/>
                  <a:gd name="T36" fmla="*/ 677 w 2117"/>
                  <a:gd name="T37" fmla="*/ 963 h 2187"/>
                  <a:gd name="T38" fmla="*/ 592 w 2117"/>
                  <a:gd name="T39" fmla="*/ 1094 h 2187"/>
                  <a:gd name="T40" fmla="*/ 538 w 2117"/>
                  <a:gd name="T41" fmla="*/ 1104 h 2187"/>
                  <a:gd name="T42" fmla="*/ 459 w 2117"/>
                  <a:gd name="T43" fmla="*/ 1087 h 2187"/>
                  <a:gd name="T44" fmla="*/ 129 w 2117"/>
                  <a:gd name="T45" fmla="*/ 1095 h 2187"/>
                  <a:gd name="T46" fmla="*/ 43 w 2117"/>
                  <a:gd name="T47" fmla="*/ 1153 h 2187"/>
                  <a:gd name="T48" fmla="*/ 1 w 2117"/>
                  <a:gd name="T49" fmla="*/ 1251 h 2187"/>
                  <a:gd name="T50" fmla="*/ 1 w 2117"/>
                  <a:gd name="T51" fmla="*/ 2022 h 2187"/>
                  <a:gd name="T52" fmla="*/ 43 w 2117"/>
                  <a:gd name="T53" fmla="*/ 2121 h 2187"/>
                  <a:gd name="T54" fmla="*/ 130 w 2117"/>
                  <a:gd name="T55" fmla="*/ 2179 h 2187"/>
                  <a:gd name="T56" fmla="*/ 459 w 2117"/>
                  <a:gd name="T57" fmla="*/ 2187 h 2187"/>
                  <a:gd name="T58" fmla="*/ 560 w 2117"/>
                  <a:gd name="T59" fmla="*/ 2155 h 2187"/>
                  <a:gd name="T60" fmla="*/ 602 w 2117"/>
                  <a:gd name="T61" fmla="*/ 2048 h 2187"/>
                  <a:gd name="T62" fmla="*/ 604 w 2117"/>
                  <a:gd name="T63" fmla="*/ 1578 h 2187"/>
                  <a:gd name="T64" fmla="*/ 660 w 2117"/>
                  <a:gd name="T65" fmla="*/ 1902 h 2187"/>
                  <a:gd name="T66" fmla="*/ 755 w 2117"/>
                  <a:gd name="T67" fmla="*/ 2070 h 2187"/>
                  <a:gd name="T68" fmla="*/ 892 w 2117"/>
                  <a:gd name="T69" fmla="*/ 2150 h 2187"/>
                  <a:gd name="T70" fmla="*/ 1208 w 2117"/>
                  <a:gd name="T71" fmla="*/ 2166 h 2187"/>
                  <a:gd name="T72" fmla="*/ 1551 w 2117"/>
                  <a:gd name="T73" fmla="*/ 2170 h 2187"/>
                  <a:gd name="T74" fmla="*/ 1714 w 2117"/>
                  <a:gd name="T75" fmla="*/ 2146 h 2187"/>
                  <a:gd name="T76" fmla="*/ 1860 w 2117"/>
                  <a:gd name="T77" fmla="*/ 2083 h 2187"/>
                  <a:gd name="T78" fmla="*/ 1944 w 2117"/>
                  <a:gd name="T79" fmla="*/ 1987 h 2187"/>
                  <a:gd name="T80" fmla="*/ 1958 w 2117"/>
                  <a:gd name="T81" fmla="*/ 1831 h 2187"/>
                  <a:gd name="T82" fmla="*/ 2002 w 2117"/>
                  <a:gd name="T83" fmla="*/ 1780 h 2187"/>
                  <a:gd name="T84" fmla="*/ 2071 w 2117"/>
                  <a:gd name="T85" fmla="*/ 1626 h 2187"/>
                  <a:gd name="T86" fmla="*/ 2043 w 2117"/>
                  <a:gd name="T87" fmla="*/ 1496 h 2187"/>
                  <a:gd name="T88" fmla="*/ 2080 w 2117"/>
                  <a:gd name="T89" fmla="*/ 1440 h 2187"/>
                  <a:gd name="T90" fmla="*/ 2117 w 2117"/>
                  <a:gd name="T91" fmla="*/ 1331 h 2187"/>
                  <a:gd name="T92" fmla="*/ 2076 w 2117"/>
                  <a:gd name="T93" fmla="*/ 1196 h 2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17" h="2187">
                    <a:moveTo>
                      <a:pt x="2042" y="1154"/>
                    </a:moveTo>
                    <a:lnTo>
                      <a:pt x="2045" y="1150"/>
                    </a:lnTo>
                    <a:lnTo>
                      <a:pt x="2066" y="1103"/>
                    </a:lnTo>
                    <a:lnTo>
                      <a:pt x="2077" y="1048"/>
                    </a:lnTo>
                    <a:lnTo>
                      <a:pt x="2075" y="1006"/>
                    </a:lnTo>
                    <a:lnTo>
                      <a:pt x="2063" y="961"/>
                    </a:lnTo>
                    <a:lnTo>
                      <a:pt x="2036" y="917"/>
                    </a:lnTo>
                    <a:lnTo>
                      <a:pt x="2015" y="896"/>
                    </a:lnTo>
                    <a:lnTo>
                      <a:pt x="2000" y="883"/>
                    </a:lnTo>
                    <a:lnTo>
                      <a:pt x="1966" y="862"/>
                    </a:lnTo>
                    <a:lnTo>
                      <a:pt x="1928" y="846"/>
                    </a:lnTo>
                    <a:lnTo>
                      <a:pt x="1884" y="834"/>
                    </a:lnTo>
                    <a:lnTo>
                      <a:pt x="1816" y="823"/>
                    </a:lnTo>
                    <a:lnTo>
                      <a:pt x="1722" y="819"/>
                    </a:lnTo>
                    <a:lnTo>
                      <a:pt x="1586" y="827"/>
                    </a:lnTo>
                    <a:lnTo>
                      <a:pt x="1463" y="846"/>
                    </a:lnTo>
                    <a:lnTo>
                      <a:pt x="1450" y="849"/>
                    </a:lnTo>
                    <a:lnTo>
                      <a:pt x="1450" y="849"/>
                    </a:lnTo>
                    <a:lnTo>
                      <a:pt x="1406" y="857"/>
                    </a:lnTo>
                    <a:lnTo>
                      <a:pt x="1358" y="868"/>
                    </a:lnTo>
                    <a:lnTo>
                      <a:pt x="1354" y="870"/>
                    </a:lnTo>
                    <a:lnTo>
                      <a:pt x="1329" y="871"/>
                    </a:lnTo>
                    <a:lnTo>
                      <a:pt x="1312" y="860"/>
                    </a:lnTo>
                    <a:lnTo>
                      <a:pt x="1298" y="832"/>
                    </a:lnTo>
                    <a:lnTo>
                      <a:pt x="1294" y="780"/>
                    </a:lnTo>
                    <a:lnTo>
                      <a:pt x="1304" y="697"/>
                    </a:lnTo>
                    <a:lnTo>
                      <a:pt x="1333" y="579"/>
                    </a:lnTo>
                    <a:lnTo>
                      <a:pt x="1358" y="501"/>
                    </a:lnTo>
                    <a:lnTo>
                      <a:pt x="1372" y="461"/>
                    </a:lnTo>
                    <a:lnTo>
                      <a:pt x="1390" y="389"/>
                    </a:lnTo>
                    <a:lnTo>
                      <a:pt x="1400" y="323"/>
                    </a:lnTo>
                    <a:lnTo>
                      <a:pt x="1404" y="266"/>
                    </a:lnTo>
                    <a:lnTo>
                      <a:pt x="1401" y="216"/>
                    </a:lnTo>
                    <a:lnTo>
                      <a:pt x="1392" y="172"/>
                    </a:lnTo>
                    <a:lnTo>
                      <a:pt x="1379" y="134"/>
                    </a:lnTo>
                    <a:lnTo>
                      <a:pt x="1361" y="102"/>
                    </a:lnTo>
                    <a:lnTo>
                      <a:pt x="1341" y="75"/>
                    </a:lnTo>
                    <a:lnTo>
                      <a:pt x="1318" y="53"/>
                    </a:lnTo>
                    <a:lnTo>
                      <a:pt x="1281" y="29"/>
                    </a:lnTo>
                    <a:lnTo>
                      <a:pt x="1230" y="9"/>
                    </a:lnTo>
                    <a:lnTo>
                      <a:pt x="1183" y="1"/>
                    </a:lnTo>
                    <a:lnTo>
                      <a:pt x="1163" y="0"/>
                    </a:lnTo>
                    <a:lnTo>
                      <a:pt x="1154" y="1"/>
                    </a:lnTo>
                    <a:lnTo>
                      <a:pt x="1138" y="5"/>
                    </a:lnTo>
                    <a:lnTo>
                      <a:pt x="1119" y="20"/>
                    </a:lnTo>
                    <a:lnTo>
                      <a:pt x="1102" y="50"/>
                    </a:lnTo>
                    <a:lnTo>
                      <a:pt x="1093" y="87"/>
                    </a:lnTo>
                    <a:lnTo>
                      <a:pt x="1092" y="188"/>
                    </a:lnTo>
                    <a:lnTo>
                      <a:pt x="1096" y="215"/>
                    </a:lnTo>
                    <a:lnTo>
                      <a:pt x="1089" y="233"/>
                    </a:lnTo>
                    <a:lnTo>
                      <a:pt x="1019" y="407"/>
                    </a:lnTo>
                    <a:lnTo>
                      <a:pt x="933" y="594"/>
                    </a:lnTo>
                    <a:lnTo>
                      <a:pt x="866" y="720"/>
                    </a:lnTo>
                    <a:lnTo>
                      <a:pt x="792" y="837"/>
                    </a:lnTo>
                    <a:lnTo>
                      <a:pt x="735" y="909"/>
                    </a:lnTo>
                    <a:lnTo>
                      <a:pt x="696" y="948"/>
                    </a:lnTo>
                    <a:lnTo>
                      <a:pt x="677" y="963"/>
                    </a:lnTo>
                    <a:lnTo>
                      <a:pt x="658" y="986"/>
                    </a:lnTo>
                    <a:lnTo>
                      <a:pt x="626" y="1030"/>
                    </a:lnTo>
                    <a:lnTo>
                      <a:pt x="592" y="1094"/>
                    </a:lnTo>
                    <a:lnTo>
                      <a:pt x="578" y="1130"/>
                    </a:lnTo>
                    <a:lnTo>
                      <a:pt x="565" y="1120"/>
                    </a:lnTo>
                    <a:lnTo>
                      <a:pt x="538" y="1104"/>
                    </a:lnTo>
                    <a:lnTo>
                      <a:pt x="508" y="1093"/>
                    </a:lnTo>
                    <a:lnTo>
                      <a:pt x="475" y="1087"/>
                    </a:lnTo>
                    <a:lnTo>
                      <a:pt x="459" y="1087"/>
                    </a:lnTo>
                    <a:lnTo>
                      <a:pt x="184" y="1087"/>
                    </a:lnTo>
                    <a:lnTo>
                      <a:pt x="165" y="1087"/>
                    </a:lnTo>
                    <a:lnTo>
                      <a:pt x="129" y="1095"/>
                    </a:lnTo>
                    <a:lnTo>
                      <a:pt x="97" y="1109"/>
                    </a:lnTo>
                    <a:lnTo>
                      <a:pt x="68" y="1128"/>
                    </a:lnTo>
                    <a:lnTo>
                      <a:pt x="43" y="1153"/>
                    </a:lnTo>
                    <a:lnTo>
                      <a:pt x="22" y="1183"/>
                    </a:lnTo>
                    <a:lnTo>
                      <a:pt x="8" y="1216"/>
                    </a:lnTo>
                    <a:lnTo>
                      <a:pt x="1" y="1251"/>
                    </a:lnTo>
                    <a:lnTo>
                      <a:pt x="0" y="1270"/>
                    </a:lnTo>
                    <a:lnTo>
                      <a:pt x="0" y="2003"/>
                    </a:lnTo>
                    <a:lnTo>
                      <a:pt x="1" y="2022"/>
                    </a:lnTo>
                    <a:lnTo>
                      <a:pt x="8" y="2059"/>
                    </a:lnTo>
                    <a:lnTo>
                      <a:pt x="22" y="2091"/>
                    </a:lnTo>
                    <a:lnTo>
                      <a:pt x="43" y="2121"/>
                    </a:lnTo>
                    <a:lnTo>
                      <a:pt x="68" y="2145"/>
                    </a:lnTo>
                    <a:lnTo>
                      <a:pt x="97" y="2165"/>
                    </a:lnTo>
                    <a:lnTo>
                      <a:pt x="130" y="2179"/>
                    </a:lnTo>
                    <a:lnTo>
                      <a:pt x="165" y="2186"/>
                    </a:lnTo>
                    <a:lnTo>
                      <a:pt x="184" y="2187"/>
                    </a:lnTo>
                    <a:lnTo>
                      <a:pt x="459" y="2187"/>
                    </a:lnTo>
                    <a:lnTo>
                      <a:pt x="487" y="2185"/>
                    </a:lnTo>
                    <a:lnTo>
                      <a:pt x="538" y="2169"/>
                    </a:lnTo>
                    <a:lnTo>
                      <a:pt x="560" y="2155"/>
                    </a:lnTo>
                    <a:lnTo>
                      <a:pt x="568" y="2147"/>
                    </a:lnTo>
                    <a:lnTo>
                      <a:pt x="592" y="2101"/>
                    </a:lnTo>
                    <a:lnTo>
                      <a:pt x="602" y="2048"/>
                    </a:lnTo>
                    <a:lnTo>
                      <a:pt x="603" y="2011"/>
                    </a:lnTo>
                    <a:lnTo>
                      <a:pt x="603" y="1555"/>
                    </a:lnTo>
                    <a:lnTo>
                      <a:pt x="604" y="1578"/>
                    </a:lnTo>
                    <a:lnTo>
                      <a:pt x="613" y="1694"/>
                    </a:lnTo>
                    <a:lnTo>
                      <a:pt x="630" y="1794"/>
                    </a:lnTo>
                    <a:lnTo>
                      <a:pt x="660" y="1902"/>
                    </a:lnTo>
                    <a:lnTo>
                      <a:pt x="694" y="1979"/>
                    </a:lnTo>
                    <a:lnTo>
                      <a:pt x="722" y="2028"/>
                    </a:lnTo>
                    <a:lnTo>
                      <a:pt x="755" y="2070"/>
                    </a:lnTo>
                    <a:lnTo>
                      <a:pt x="794" y="2105"/>
                    </a:lnTo>
                    <a:lnTo>
                      <a:pt x="840" y="2132"/>
                    </a:lnTo>
                    <a:lnTo>
                      <a:pt x="892" y="2150"/>
                    </a:lnTo>
                    <a:lnTo>
                      <a:pt x="921" y="2154"/>
                    </a:lnTo>
                    <a:lnTo>
                      <a:pt x="1008" y="2160"/>
                    </a:lnTo>
                    <a:lnTo>
                      <a:pt x="1208" y="2166"/>
                    </a:lnTo>
                    <a:lnTo>
                      <a:pt x="1312" y="2165"/>
                    </a:lnTo>
                    <a:lnTo>
                      <a:pt x="1409" y="2172"/>
                    </a:lnTo>
                    <a:lnTo>
                      <a:pt x="1551" y="2170"/>
                    </a:lnTo>
                    <a:lnTo>
                      <a:pt x="1640" y="2162"/>
                    </a:lnTo>
                    <a:lnTo>
                      <a:pt x="1681" y="2154"/>
                    </a:lnTo>
                    <a:lnTo>
                      <a:pt x="1714" y="2146"/>
                    </a:lnTo>
                    <a:lnTo>
                      <a:pt x="1772" y="2128"/>
                    </a:lnTo>
                    <a:lnTo>
                      <a:pt x="1820" y="2107"/>
                    </a:lnTo>
                    <a:lnTo>
                      <a:pt x="1860" y="2083"/>
                    </a:lnTo>
                    <a:lnTo>
                      <a:pt x="1892" y="2057"/>
                    </a:lnTo>
                    <a:lnTo>
                      <a:pt x="1918" y="2030"/>
                    </a:lnTo>
                    <a:lnTo>
                      <a:pt x="1944" y="1987"/>
                    </a:lnTo>
                    <a:lnTo>
                      <a:pt x="1962" y="1932"/>
                    </a:lnTo>
                    <a:lnTo>
                      <a:pt x="1965" y="1884"/>
                    </a:lnTo>
                    <a:lnTo>
                      <a:pt x="1958" y="1831"/>
                    </a:lnTo>
                    <a:lnTo>
                      <a:pt x="1955" y="1823"/>
                    </a:lnTo>
                    <a:lnTo>
                      <a:pt x="1973" y="1808"/>
                    </a:lnTo>
                    <a:lnTo>
                      <a:pt x="2002" y="1780"/>
                    </a:lnTo>
                    <a:lnTo>
                      <a:pt x="2036" y="1737"/>
                    </a:lnTo>
                    <a:lnTo>
                      <a:pt x="2062" y="1680"/>
                    </a:lnTo>
                    <a:lnTo>
                      <a:pt x="2071" y="1626"/>
                    </a:lnTo>
                    <a:lnTo>
                      <a:pt x="2069" y="1577"/>
                    </a:lnTo>
                    <a:lnTo>
                      <a:pt x="2060" y="1536"/>
                    </a:lnTo>
                    <a:lnTo>
                      <a:pt x="2043" y="1496"/>
                    </a:lnTo>
                    <a:lnTo>
                      <a:pt x="2040" y="1490"/>
                    </a:lnTo>
                    <a:lnTo>
                      <a:pt x="2055" y="1473"/>
                    </a:lnTo>
                    <a:lnTo>
                      <a:pt x="2080" y="1440"/>
                    </a:lnTo>
                    <a:lnTo>
                      <a:pt x="2098" y="1407"/>
                    </a:lnTo>
                    <a:lnTo>
                      <a:pt x="2109" y="1375"/>
                    </a:lnTo>
                    <a:lnTo>
                      <a:pt x="2117" y="1331"/>
                    </a:lnTo>
                    <a:lnTo>
                      <a:pt x="2113" y="1277"/>
                    </a:lnTo>
                    <a:lnTo>
                      <a:pt x="2097" y="1232"/>
                    </a:lnTo>
                    <a:lnTo>
                      <a:pt x="2076" y="1196"/>
                    </a:lnTo>
                    <a:lnTo>
                      <a:pt x="2048" y="1159"/>
                    </a:lnTo>
                    <a:lnTo>
                      <a:pt x="2042" y="1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4405166" y="6128638"/>
            <a:ext cx="4283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지구 반대편에서도 통신 가능</a:t>
            </a:r>
            <a:r>
              <a:rPr lang="en-US" altLang="ko-KR" sz="2000" b="1" dirty="0">
                <a:solidFill>
                  <a:srgbClr val="FF0000"/>
                </a:solidFill>
              </a:rPr>
              <a:t>!!!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8C0E3-85FA-4A74-BAF4-9795F8CD30AA}"/>
              </a:ext>
            </a:extLst>
          </p:cNvPr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3.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작품의 가치 제안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E18E7F-DD64-4B98-9F91-265D8FAF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018A2B-FC14-4FB5-94CE-1274AC667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97D179-2C3A-4626-9865-C759CE92606D}"/>
              </a:ext>
            </a:extLst>
          </p:cNvPr>
          <p:cNvSpPr txBox="1"/>
          <p:nvPr/>
        </p:nvSpPr>
        <p:spPr>
          <a:xfrm>
            <a:off x="532890" y="1001368"/>
            <a:ext cx="4681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+mn-ea"/>
              </a:rPr>
              <a:t>3-2. </a:t>
            </a:r>
            <a:r>
              <a:rPr lang="ko-KR" altLang="en-US" sz="1600" dirty="0">
                <a:solidFill>
                  <a:srgbClr val="929292"/>
                </a:solidFill>
                <a:latin typeface="+mn-ea"/>
              </a:rPr>
              <a:t>원거리 통신 가능</a:t>
            </a:r>
          </a:p>
        </p:txBody>
      </p:sp>
    </p:spTree>
    <p:extLst>
      <p:ext uri="{BB962C8B-B14F-4D97-AF65-F5344CB8AC3E}">
        <p14:creationId xmlns:p14="http://schemas.microsoft.com/office/powerpoint/2010/main" val="229964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8254E3-F57B-4462-8D80-4FFC6502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DF52AB-597B-4E83-92A9-663AEC1DF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C7E8EFD7-928F-4D33-AA5D-06AC92ABBB6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6B3D23D0-EE3E-4EEB-A889-A789DF51A9B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5B7632-C8BF-45E2-9E78-0EB25F772A0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8" name="자유형 27">
            <a:extLst>
              <a:ext uri="{FF2B5EF4-FFF2-40B4-BE49-F238E27FC236}">
                <a16:creationId xmlns:a16="http://schemas.microsoft.com/office/drawing/2014/main" id="{D9F6406B-96E6-4B8B-B398-1C38D2728DE7}"/>
              </a:ext>
            </a:extLst>
          </p:cNvPr>
          <p:cNvSpPr/>
          <p:nvPr/>
        </p:nvSpPr>
        <p:spPr>
          <a:xfrm>
            <a:off x="0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8EF7BC39-9871-4493-92FD-EF84792C02F8}"/>
              </a:ext>
            </a:extLst>
          </p:cNvPr>
          <p:cNvSpPr>
            <a:spLocks/>
          </p:cNvSpPr>
          <p:nvPr/>
        </p:nvSpPr>
        <p:spPr bwMode="auto">
          <a:xfrm>
            <a:off x="3786906" y="2082579"/>
            <a:ext cx="2255838" cy="1917700"/>
          </a:xfrm>
          <a:custGeom>
            <a:avLst/>
            <a:gdLst>
              <a:gd name="T0" fmla="*/ 1794 w 2841"/>
              <a:gd name="T1" fmla="*/ 4 h 2415"/>
              <a:gd name="T2" fmla="*/ 1944 w 2841"/>
              <a:gd name="T3" fmla="*/ 26 h 2415"/>
              <a:gd name="T4" fmla="*/ 2085 w 2841"/>
              <a:gd name="T5" fmla="*/ 71 h 2415"/>
              <a:gd name="T6" fmla="*/ 2216 w 2841"/>
              <a:gd name="T7" fmla="*/ 142 h 2415"/>
              <a:gd name="T8" fmla="*/ 2331 w 2841"/>
              <a:gd name="T9" fmla="*/ 239 h 2415"/>
              <a:gd name="T10" fmla="*/ 2426 w 2841"/>
              <a:gd name="T11" fmla="*/ 364 h 2415"/>
              <a:gd name="T12" fmla="*/ 2504 w 2841"/>
              <a:gd name="T13" fmla="*/ 524 h 2415"/>
              <a:gd name="T14" fmla="*/ 2569 w 2841"/>
              <a:gd name="T15" fmla="*/ 714 h 2415"/>
              <a:gd name="T16" fmla="*/ 2626 w 2841"/>
              <a:gd name="T17" fmla="*/ 928 h 2415"/>
              <a:gd name="T18" fmla="*/ 2676 w 2841"/>
              <a:gd name="T19" fmla="*/ 1153 h 2415"/>
              <a:gd name="T20" fmla="*/ 2717 w 2841"/>
              <a:gd name="T21" fmla="*/ 1382 h 2415"/>
              <a:gd name="T22" fmla="*/ 2752 w 2841"/>
              <a:gd name="T23" fmla="*/ 1606 h 2415"/>
              <a:gd name="T24" fmla="*/ 2779 w 2841"/>
              <a:gd name="T25" fmla="*/ 1817 h 2415"/>
              <a:gd name="T26" fmla="*/ 2803 w 2841"/>
              <a:gd name="T27" fmla="*/ 2004 h 2415"/>
              <a:gd name="T28" fmla="*/ 2824 w 2841"/>
              <a:gd name="T29" fmla="*/ 2160 h 2415"/>
              <a:gd name="T30" fmla="*/ 2841 w 2841"/>
              <a:gd name="T31" fmla="*/ 2277 h 2415"/>
              <a:gd name="T32" fmla="*/ 2841 w 2841"/>
              <a:gd name="T33" fmla="*/ 2277 h 2415"/>
              <a:gd name="T34" fmla="*/ 2528 w 2841"/>
              <a:gd name="T35" fmla="*/ 2252 h 2415"/>
              <a:gd name="T36" fmla="*/ 2299 w 2841"/>
              <a:gd name="T37" fmla="*/ 2249 h 2415"/>
              <a:gd name="T38" fmla="*/ 2092 w 2841"/>
              <a:gd name="T39" fmla="*/ 2258 h 2415"/>
              <a:gd name="T40" fmla="*/ 1902 w 2841"/>
              <a:gd name="T41" fmla="*/ 2278 h 2415"/>
              <a:gd name="T42" fmla="*/ 1725 w 2841"/>
              <a:gd name="T43" fmla="*/ 2306 h 2415"/>
              <a:gd name="T44" fmla="*/ 1556 w 2841"/>
              <a:gd name="T45" fmla="*/ 2336 h 2415"/>
              <a:gd name="T46" fmla="*/ 1389 w 2841"/>
              <a:gd name="T47" fmla="*/ 2365 h 2415"/>
              <a:gd name="T48" fmla="*/ 1218 w 2841"/>
              <a:gd name="T49" fmla="*/ 2391 h 2415"/>
              <a:gd name="T50" fmla="*/ 1041 w 2841"/>
              <a:gd name="T51" fmla="*/ 2408 h 2415"/>
              <a:gd name="T52" fmla="*/ 849 w 2841"/>
              <a:gd name="T53" fmla="*/ 2415 h 2415"/>
              <a:gd name="T54" fmla="*/ 641 w 2841"/>
              <a:gd name="T55" fmla="*/ 2405 h 2415"/>
              <a:gd name="T56" fmla="*/ 527 w 2841"/>
              <a:gd name="T57" fmla="*/ 2382 h 2415"/>
              <a:gd name="T58" fmla="*/ 420 w 2841"/>
              <a:gd name="T59" fmla="*/ 2339 h 2415"/>
              <a:gd name="T60" fmla="*/ 324 w 2841"/>
              <a:gd name="T61" fmla="*/ 2278 h 2415"/>
              <a:gd name="T62" fmla="*/ 238 w 2841"/>
              <a:gd name="T63" fmla="*/ 2200 h 2415"/>
              <a:gd name="T64" fmla="*/ 164 w 2841"/>
              <a:gd name="T65" fmla="*/ 2110 h 2415"/>
              <a:gd name="T66" fmla="*/ 100 w 2841"/>
              <a:gd name="T67" fmla="*/ 2010 h 2415"/>
              <a:gd name="T68" fmla="*/ 52 w 2841"/>
              <a:gd name="T69" fmla="*/ 1902 h 2415"/>
              <a:gd name="T70" fmla="*/ 19 w 2841"/>
              <a:gd name="T71" fmla="*/ 1789 h 2415"/>
              <a:gd name="T72" fmla="*/ 2 w 2841"/>
              <a:gd name="T73" fmla="*/ 1673 h 2415"/>
              <a:gd name="T74" fmla="*/ 0 w 2841"/>
              <a:gd name="T75" fmla="*/ 1616 h 2415"/>
              <a:gd name="T76" fmla="*/ 10 w 2841"/>
              <a:gd name="T77" fmla="*/ 1505 h 2415"/>
              <a:gd name="T78" fmla="*/ 40 w 2841"/>
              <a:gd name="T79" fmla="*/ 1398 h 2415"/>
              <a:gd name="T80" fmla="*/ 90 w 2841"/>
              <a:gd name="T81" fmla="*/ 1297 h 2415"/>
              <a:gd name="T82" fmla="*/ 162 w 2841"/>
              <a:gd name="T83" fmla="*/ 1209 h 2415"/>
              <a:gd name="T84" fmla="*/ 257 w 2841"/>
              <a:gd name="T85" fmla="*/ 1134 h 2415"/>
              <a:gd name="T86" fmla="*/ 377 w 2841"/>
              <a:gd name="T87" fmla="*/ 1073 h 2415"/>
              <a:gd name="T88" fmla="*/ 522 w 2841"/>
              <a:gd name="T89" fmla="*/ 1033 h 2415"/>
              <a:gd name="T90" fmla="*/ 694 w 2841"/>
              <a:gd name="T91" fmla="*/ 1014 h 2415"/>
              <a:gd name="T92" fmla="*/ 763 w 2841"/>
              <a:gd name="T93" fmla="*/ 936 h 2415"/>
              <a:gd name="T94" fmla="*/ 737 w 2841"/>
              <a:gd name="T95" fmla="*/ 787 h 2415"/>
              <a:gd name="T96" fmla="*/ 748 w 2841"/>
              <a:gd name="T97" fmla="*/ 647 h 2415"/>
              <a:gd name="T98" fmla="*/ 791 w 2841"/>
              <a:gd name="T99" fmla="*/ 517 h 2415"/>
              <a:gd name="T100" fmla="*/ 860 w 2841"/>
              <a:gd name="T101" fmla="*/ 397 h 2415"/>
              <a:gd name="T102" fmla="*/ 953 w 2841"/>
              <a:gd name="T103" fmla="*/ 291 h 2415"/>
              <a:gd name="T104" fmla="*/ 1067 w 2841"/>
              <a:gd name="T105" fmla="*/ 201 h 2415"/>
              <a:gd name="T106" fmla="*/ 1196 w 2841"/>
              <a:gd name="T107" fmla="*/ 125 h 2415"/>
              <a:gd name="T108" fmla="*/ 1337 w 2841"/>
              <a:gd name="T109" fmla="*/ 66 h 2415"/>
              <a:gd name="T110" fmla="*/ 1485 w 2841"/>
              <a:gd name="T111" fmla="*/ 24 h 2415"/>
              <a:gd name="T112" fmla="*/ 1639 w 2841"/>
              <a:gd name="T113" fmla="*/ 4 h 2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41" h="2415">
                <a:moveTo>
                  <a:pt x="1716" y="0"/>
                </a:moveTo>
                <a:lnTo>
                  <a:pt x="1794" y="4"/>
                </a:lnTo>
                <a:lnTo>
                  <a:pt x="1868" y="12"/>
                </a:lnTo>
                <a:lnTo>
                  <a:pt x="1944" y="26"/>
                </a:lnTo>
                <a:lnTo>
                  <a:pt x="2014" y="45"/>
                </a:lnTo>
                <a:lnTo>
                  <a:pt x="2085" y="71"/>
                </a:lnTo>
                <a:lnTo>
                  <a:pt x="2152" y="104"/>
                </a:lnTo>
                <a:lnTo>
                  <a:pt x="2216" y="142"/>
                </a:lnTo>
                <a:lnTo>
                  <a:pt x="2276" y="187"/>
                </a:lnTo>
                <a:lnTo>
                  <a:pt x="2331" y="239"/>
                </a:lnTo>
                <a:lnTo>
                  <a:pt x="2381" y="298"/>
                </a:lnTo>
                <a:lnTo>
                  <a:pt x="2426" y="364"/>
                </a:lnTo>
                <a:lnTo>
                  <a:pt x="2466" y="437"/>
                </a:lnTo>
                <a:lnTo>
                  <a:pt x="2504" y="524"/>
                </a:lnTo>
                <a:lnTo>
                  <a:pt x="2538" y="616"/>
                </a:lnTo>
                <a:lnTo>
                  <a:pt x="2569" y="714"/>
                </a:lnTo>
                <a:lnTo>
                  <a:pt x="2598" y="818"/>
                </a:lnTo>
                <a:lnTo>
                  <a:pt x="2626" y="928"/>
                </a:lnTo>
                <a:lnTo>
                  <a:pt x="2652" y="1040"/>
                </a:lnTo>
                <a:lnTo>
                  <a:pt x="2676" y="1153"/>
                </a:lnTo>
                <a:lnTo>
                  <a:pt x="2697" y="1267"/>
                </a:lnTo>
                <a:lnTo>
                  <a:pt x="2717" y="1382"/>
                </a:lnTo>
                <a:lnTo>
                  <a:pt x="2734" y="1495"/>
                </a:lnTo>
                <a:lnTo>
                  <a:pt x="2752" y="1606"/>
                </a:lnTo>
                <a:lnTo>
                  <a:pt x="2765" y="1713"/>
                </a:lnTo>
                <a:lnTo>
                  <a:pt x="2779" y="1817"/>
                </a:lnTo>
                <a:lnTo>
                  <a:pt x="2793" y="1914"/>
                </a:lnTo>
                <a:lnTo>
                  <a:pt x="2803" y="2004"/>
                </a:lnTo>
                <a:lnTo>
                  <a:pt x="2815" y="2086"/>
                </a:lnTo>
                <a:lnTo>
                  <a:pt x="2824" y="2160"/>
                </a:lnTo>
                <a:lnTo>
                  <a:pt x="2833" y="2223"/>
                </a:lnTo>
                <a:lnTo>
                  <a:pt x="2841" y="2277"/>
                </a:lnTo>
                <a:lnTo>
                  <a:pt x="2841" y="2277"/>
                </a:lnTo>
                <a:lnTo>
                  <a:pt x="2841" y="2277"/>
                </a:lnTo>
                <a:lnTo>
                  <a:pt x="2653" y="2261"/>
                </a:lnTo>
                <a:lnTo>
                  <a:pt x="2528" y="2252"/>
                </a:lnTo>
                <a:lnTo>
                  <a:pt x="2411" y="2249"/>
                </a:lnTo>
                <a:lnTo>
                  <a:pt x="2299" y="2249"/>
                </a:lnTo>
                <a:lnTo>
                  <a:pt x="2192" y="2251"/>
                </a:lnTo>
                <a:lnTo>
                  <a:pt x="2092" y="2258"/>
                </a:lnTo>
                <a:lnTo>
                  <a:pt x="1995" y="2266"/>
                </a:lnTo>
                <a:lnTo>
                  <a:pt x="1902" y="2278"/>
                </a:lnTo>
                <a:lnTo>
                  <a:pt x="1813" y="2290"/>
                </a:lnTo>
                <a:lnTo>
                  <a:pt x="1725" y="2306"/>
                </a:lnTo>
                <a:lnTo>
                  <a:pt x="1639" y="2320"/>
                </a:lnTo>
                <a:lnTo>
                  <a:pt x="1556" y="2336"/>
                </a:lnTo>
                <a:lnTo>
                  <a:pt x="1471" y="2351"/>
                </a:lnTo>
                <a:lnTo>
                  <a:pt x="1389" y="2365"/>
                </a:lnTo>
                <a:lnTo>
                  <a:pt x="1304" y="2379"/>
                </a:lnTo>
                <a:lnTo>
                  <a:pt x="1218" y="2391"/>
                </a:lnTo>
                <a:lnTo>
                  <a:pt x="1130" y="2401"/>
                </a:lnTo>
                <a:lnTo>
                  <a:pt x="1041" y="2408"/>
                </a:lnTo>
                <a:lnTo>
                  <a:pt x="946" y="2414"/>
                </a:lnTo>
                <a:lnTo>
                  <a:pt x="849" y="2415"/>
                </a:lnTo>
                <a:lnTo>
                  <a:pt x="748" y="2412"/>
                </a:lnTo>
                <a:lnTo>
                  <a:pt x="641" y="2405"/>
                </a:lnTo>
                <a:lnTo>
                  <a:pt x="582" y="2396"/>
                </a:lnTo>
                <a:lnTo>
                  <a:pt x="527" y="2382"/>
                </a:lnTo>
                <a:lnTo>
                  <a:pt x="474" y="2363"/>
                </a:lnTo>
                <a:lnTo>
                  <a:pt x="420" y="2339"/>
                </a:lnTo>
                <a:lnTo>
                  <a:pt x="372" y="2311"/>
                </a:lnTo>
                <a:lnTo>
                  <a:pt x="324" y="2278"/>
                </a:lnTo>
                <a:lnTo>
                  <a:pt x="279" y="2242"/>
                </a:lnTo>
                <a:lnTo>
                  <a:pt x="238" y="2200"/>
                </a:lnTo>
                <a:lnTo>
                  <a:pt x="198" y="2157"/>
                </a:lnTo>
                <a:lnTo>
                  <a:pt x="164" y="2110"/>
                </a:lnTo>
                <a:lnTo>
                  <a:pt x="131" y="2062"/>
                </a:lnTo>
                <a:lnTo>
                  <a:pt x="100" y="2010"/>
                </a:lnTo>
                <a:lnTo>
                  <a:pt x="74" y="1956"/>
                </a:lnTo>
                <a:lnTo>
                  <a:pt x="52" y="1902"/>
                </a:lnTo>
                <a:lnTo>
                  <a:pt x="33" y="1845"/>
                </a:lnTo>
                <a:lnTo>
                  <a:pt x="19" y="1789"/>
                </a:lnTo>
                <a:lnTo>
                  <a:pt x="9" y="1732"/>
                </a:lnTo>
                <a:lnTo>
                  <a:pt x="2" y="1673"/>
                </a:lnTo>
                <a:lnTo>
                  <a:pt x="0" y="1618"/>
                </a:lnTo>
                <a:lnTo>
                  <a:pt x="0" y="1616"/>
                </a:lnTo>
                <a:lnTo>
                  <a:pt x="2" y="1561"/>
                </a:lnTo>
                <a:lnTo>
                  <a:pt x="10" y="1505"/>
                </a:lnTo>
                <a:lnTo>
                  <a:pt x="22" y="1450"/>
                </a:lnTo>
                <a:lnTo>
                  <a:pt x="40" y="1398"/>
                </a:lnTo>
                <a:lnTo>
                  <a:pt x="62" y="1346"/>
                </a:lnTo>
                <a:lnTo>
                  <a:pt x="90" y="1297"/>
                </a:lnTo>
                <a:lnTo>
                  <a:pt x="122" y="1252"/>
                </a:lnTo>
                <a:lnTo>
                  <a:pt x="162" y="1209"/>
                </a:lnTo>
                <a:lnTo>
                  <a:pt x="207" y="1169"/>
                </a:lnTo>
                <a:lnTo>
                  <a:pt x="257" y="1134"/>
                </a:lnTo>
                <a:lnTo>
                  <a:pt x="314" y="1101"/>
                </a:lnTo>
                <a:lnTo>
                  <a:pt x="377" y="1073"/>
                </a:lnTo>
                <a:lnTo>
                  <a:pt x="446" y="1051"/>
                </a:lnTo>
                <a:lnTo>
                  <a:pt x="522" y="1033"/>
                </a:lnTo>
                <a:lnTo>
                  <a:pt x="605" y="1021"/>
                </a:lnTo>
                <a:lnTo>
                  <a:pt x="694" y="1014"/>
                </a:lnTo>
                <a:lnTo>
                  <a:pt x="791" y="1014"/>
                </a:lnTo>
                <a:lnTo>
                  <a:pt x="763" y="936"/>
                </a:lnTo>
                <a:lnTo>
                  <a:pt x="746" y="862"/>
                </a:lnTo>
                <a:lnTo>
                  <a:pt x="737" y="787"/>
                </a:lnTo>
                <a:lnTo>
                  <a:pt x="739" y="716"/>
                </a:lnTo>
                <a:lnTo>
                  <a:pt x="748" y="647"/>
                </a:lnTo>
                <a:lnTo>
                  <a:pt x="765" y="581"/>
                </a:lnTo>
                <a:lnTo>
                  <a:pt x="791" y="517"/>
                </a:lnTo>
                <a:lnTo>
                  <a:pt x="822" y="456"/>
                </a:lnTo>
                <a:lnTo>
                  <a:pt x="860" y="397"/>
                </a:lnTo>
                <a:lnTo>
                  <a:pt x="905" y="343"/>
                </a:lnTo>
                <a:lnTo>
                  <a:pt x="953" y="291"/>
                </a:lnTo>
                <a:lnTo>
                  <a:pt x="1008" y="245"/>
                </a:lnTo>
                <a:lnTo>
                  <a:pt x="1067" y="201"/>
                </a:lnTo>
                <a:lnTo>
                  <a:pt x="1129" y="160"/>
                </a:lnTo>
                <a:lnTo>
                  <a:pt x="1196" y="125"/>
                </a:lnTo>
                <a:lnTo>
                  <a:pt x="1265" y="92"/>
                </a:lnTo>
                <a:lnTo>
                  <a:pt x="1337" y="66"/>
                </a:lnTo>
                <a:lnTo>
                  <a:pt x="1411" y="43"/>
                </a:lnTo>
                <a:lnTo>
                  <a:pt x="1485" y="24"/>
                </a:lnTo>
                <a:lnTo>
                  <a:pt x="1563" y="12"/>
                </a:lnTo>
                <a:lnTo>
                  <a:pt x="1639" y="4"/>
                </a:lnTo>
                <a:lnTo>
                  <a:pt x="1716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60BFF3D-F510-4785-8206-77B53B2EB60F}"/>
              </a:ext>
            </a:extLst>
          </p:cNvPr>
          <p:cNvSpPr>
            <a:spLocks/>
          </p:cNvSpPr>
          <p:nvPr/>
        </p:nvSpPr>
        <p:spPr bwMode="auto">
          <a:xfrm>
            <a:off x="4198069" y="3960591"/>
            <a:ext cx="2092325" cy="2305050"/>
          </a:xfrm>
          <a:custGeom>
            <a:avLst/>
            <a:gdLst>
              <a:gd name="T0" fmla="*/ 2324 w 2636"/>
              <a:gd name="T1" fmla="*/ 2 h 2904"/>
              <a:gd name="T2" fmla="*/ 2324 w 2636"/>
              <a:gd name="T3" fmla="*/ 3 h 2904"/>
              <a:gd name="T4" fmla="*/ 2324 w 2636"/>
              <a:gd name="T5" fmla="*/ 36 h 2904"/>
              <a:gd name="T6" fmla="*/ 2327 w 2636"/>
              <a:gd name="T7" fmla="*/ 108 h 2904"/>
              <a:gd name="T8" fmla="*/ 2338 w 2636"/>
              <a:gd name="T9" fmla="*/ 217 h 2904"/>
              <a:gd name="T10" fmla="*/ 2353 w 2636"/>
              <a:gd name="T11" fmla="*/ 343 h 2904"/>
              <a:gd name="T12" fmla="*/ 2372 w 2636"/>
              <a:gd name="T13" fmla="*/ 470 h 2904"/>
              <a:gd name="T14" fmla="*/ 2441 w 2636"/>
              <a:gd name="T15" fmla="*/ 785 h 2904"/>
              <a:gd name="T16" fmla="*/ 2512 w 2636"/>
              <a:gd name="T17" fmla="*/ 1040 h 2904"/>
              <a:gd name="T18" fmla="*/ 2560 w 2636"/>
              <a:gd name="T19" fmla="*/ 1233 h 2904"/>
              <a:gd name="T20" fmla="*/ 2601 w 2636"/>
              <a:gd name="T21" fmla="*/ 1432 h 2904"/>
              <a:gd name="T22" fmla="*/ 2629 w 2636"/>
              <a:gd name="T23" fmla="*/ 1644 h 2904"/>
              <a:gd name="T24" fmla="*/ 2636 w 2636"/>
              <a:gd name="T25" fmla="*/ 1866 h 2904"/>
              <a:gd name="T26" fmla="*/ 2620 w 2636"/>
              <a:gd name="T27" fmla="*/ 2103 h 2904"/>
              <a:gd name="T28" fmla="*/ 2582 w 2636"/>
              <a:gd name="T29" fmla="*/ 2299 h 2904"/>
              <a:gd name="T30" fmla="*/ 2524 w 2636"/>
              <a:gd name="T31" fmla="*/ 2436 h 2904"/>
              <a:gd name="T32" fmla="*/ 2439 w 2636"/>
              <a:gd name="T33" fmla="*/ 2559 h 2904"/>
              <a:gd name="T34" fmla="*/ 2333 w 2636"/>
              <a:gd name="T35" fmla="*/ 2667 h 2904"/>
              <a:gd name="T36" fmla="*/ 2209 w 2636"/>
              <a:gd name="T37" fmla="*/ 2759 h 2904"/>
              <a:gd name="T38" fmla="*/ 2071 w 2636"/>
              <a:gd name="T39" fmla="*/ 2828 h 2904"/>
              <a:gd name="T40" fmla="*/ 1924 w 2636"/>
              <a:gd name="T41" fmla="*/ 2878 h 2904"/>
              <a:gd name="T42" fmla="*/ 1773 w 2636"/>
              <a:gd name="T43" fmla="*/ 2902 h 2904"/>
              <a:gd name="T44" fmla="*/ 1621 w 2636"/>
              <a:gd name="T45" fmla="*/ 2901 h 2904"/>
              <a:gd name="T46" fmla="*/ 1473 w 2636"/>
              <a:gd name="T47" fmla="*/ 2871 h 2904"/>
              <a:gd name="T48" fmla="*/ 1333 w 2636"/>
              <a:gd name="T49" fmla="*/ 2811 h 2904"/>
              <a:gd name="T50" fmla="*/ 1207 w 2636"/>
              <a:gd name="T51" fmla="*/ 2715 h 2904"/>
              <a:gd name="T52" fmla="*/ 1113 w 2636"/>
              <a:gd name="T53" fmla="*/ 2611 h 2904"/>
              <a:gd name="T54" fmla="*/ 1035 w 2636"/>
              <a:gd name="T55" fmla="*/ 2481 h 2904"/>
              <a:gd name="T56" fmla="*/ 971 w 2636"/>
              <a:gd name="T57" fmla="*/ 2323 h 2904"/>
              <a:gd name="T58" fmla="*/ 928 w 2636"/>
              <a:gd name="T59" fmla="*/ 2138 h 2904"/>
              <a:gd name="T60" fmla="*/ 739 w 2636"/>
              <a:gd name="T61" fmla="*/ 2160 h 2904"/>
              <a:gd name="T62" fmla="*/ 567 w 2636"/>
              <a:gd name="T63" fmla="*/ 2146 h 2904"/>
              <a:gd name="T64" fmla="*/ 413 w 2636"/>
              <a:gd name="T65" fmla="*/ 2100 h 2904"/>
              <a:gd name="T66" fmla="*/ 280 w 2636"/>
              <a:gd name="T67" fmla="*/ 2022 h 2904"/>
              <a:gd name="T68" fmla="*/ 172 w 2636"/>
              <a:gd name="T69" fmla="*/ 1918 h 2904"/>
              <a:gd name="T70" fmla="*/ 88 w 2636"/>
              <a:gd name="T71" fmla="*/ 1789 h 2904"/>
              <a:gd name="T72" fmla="*/ 31 w 2636"/>
              <a:gd name="T73" fmla="*/ 1640 h 2904"/>
              <a:gd name="T74" fmla="*/ 3 w 2636"/>
              <a:gd name="T75" fmla="*/ 1472 h 2904"/>
              <a:gd name="T76" fmla="*/ 5 w 2636"/>
              <a:gd name="T77" fmla="*/ 1290 h 2904"/>
              <a:gd name="T78" fmla="*/ 39 w 2636"/>
              <a:gd name="T79" fmla="*/ 1094 h 2904"/>
              <a:gd name="T80" fmla="*/ 100 w 2636"/>
              <a:gd name="T81" fmla="*/ 928 h 2904"/>
              <a:gd name="T82" fmla="*/ 191 w 2636"/>
              <a:gd name="T83" fmla="*/ 779 h 2904"/>
              <a:gd name="T84" fmla="*/ 306 w 2636"/>
              <a:gd name="T85" fmla="*/ 645 h 2904"/>
              <a:gd name="T86" fmla="*/ 441 w 2636"/>
              <a:gd name="T87" fmla="*/ 529 h 2904"/>
              <a:gd name="T88" fmla="*/ 592 w 2636"/>
              <a:gd name="T89" fmla="*/ 428 h 2904"/>
              <a:gd name="T90" fmla="*/ 754 w 2636"/>
              <a:gd name="T91" fmla="*/ 342 h 2904"/>
              <a:gd name="T92" fmla="*/ 921 w 2636"/>
              <a:gd name="T93" fmla="*/ 267 h 2904"/>
              <a:gd name="T94" fmla="*/ 1090 w 2636"/>
              <a:gd name="T95" fmla="*/ 205 h 2904"/>
              <a:gd name="T96" fmla="*/ 1256 w 2636"/>
              <a:gd name="T97" fmla="*/ 154 h 2904"/>
              <a:gd name="T98" fmla="*/ 1413 w 2636"/>
              <a:gd name="T99" fmla="*/ 114 h 2904"/>
              <a:gd name="T100" fmla="*/ 1557 w 2636"/>
              <a:gd name="T101" fmla="*/ 82 h 2904"/>
              <a:gd name="T102" fmla="*/ 1685 w 2636"/>
              <a:gd name="T103" fmla="*/ 59 h 2904"/>
              <a:gd name="T104" fmla="*/ 1790 w 2636"/>
              <a:gd name="T105" fmla="*/ 43 h 2904"/>
              <a:gd name="T106" fmla="*/ 1869 w 2636"/>
              <a:gd name="T107" fmla="*/ 33 h 2904"/>
              <a:gd name="T108" fmla="*/ 1917 w 2636"/>
              <a:gd name="T109" fmla="*/ 28 h 2904"/>
              <a:gd name="T110" fmla="*/ 2322 w 2636"/>
              <a:gd name="T111" fmla="*/ 2 h 2904"/>
              <a:gd name="T112" fmla="*/ 2324 w 2636"/>
              <a:gd name="T113" fmla="*/ 0 h 2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36" h="2904">
                <a:moveTo>
                  <a:pt x="2324" y="0"/>
                </a:moveTo>
                <a:lnTo>
                  <a:pt x="2324" y="2"/>
                </a:lnTo>
                <a:lnTo>
                  <a:pt x="2326" y="2"/>
                </a:lnTo>
                <a:lnTo>
                  <a:pt x="2324" y="3"/>
                </a:lnTo>
                <a:lnTo>
                  <a:pt x="2322" y="14"/>
                </a:lnTo>
                <a:lnTo>
                  <a:pt x="2324" y="36"/>
                </a:lnTo>
                <a:lnTo>
                  <a:pt x="2326" y="66"/>
                </a:lnTo>
                <a:lnTo>
                  <a:pt x="2327" y="108"/>
                </a:lnTo>
                <a:lnTo>
                  <a:pt x="2331" y="158"/>
                </a:lnTo>
                <a:lnTo>
                  <a:pt x="2338" y="217"/>
                </a:lnTo>
                <a:lnTo>
                  <a:pt x="2345" y="288"/>
                </a:lnTo>
                <a:lnTo>
                  <a:pt x="2353" y="343"/>
                </a:lnTo>
                <a:lnTo>
                  <a:pt x="2362" y="404"/>
                </a:lnTo>
                <a:lnTo>
                  <a:pt x="2372" y="470"/>
                </a:lnTo>
                <a:lnTo>
                  <a:pt x="2403" y="626"/>
                </a:lnTo>
                <a:lnTo>
                  <a:pt x="2441" y="785"/>
                </a:lnTo>
                <a:lnTo>
                  <a:pt x="2486" y="947"/>
                </a:lnTo>
                <a:lnTo>
                  <a:pt x="2512" y="1040"/>
                </a:lnTo>
                <a:lnTo>
                  <a:pt x="2536" y="1136"/>
                </a:lnTo>
                <a:lnTo>
                  <a:pt x="2560" y="1233"/>
                </a:lnTo>
                <a:lnTo>
                  <a:pt x="2582" y="1332"/>
                </a:lnTo>
                <a:lnTo>
                  <a:pt x="2601" y="1432"/>
                </a:lnTo>
                <a:lnTo>
                  <a:pt x="2617" y="1536"/>
                </a:lnTo>
                <a:lnTo>
                  <a:pt x="2629" y="1644"/>
                </a:lnTo>
                <a:lnTo>
                  <a:pt x="2636" y="1753"/>
                </a:lnTo>
                <a:lnTo>
                  <a:pt x="2636" y="1866"/>
                </a:lnTo>
                <a:lnTo>
                  <a:pt x="2631" y="1982"/>
                </a:lnTo>
                <a:lnTo>
                  <a:pt x="2620" y="2103"/>
                </a:lnTo>
                <a:lnTo>
                  <a:pt x="2600" y="2226"/>
                </a:lnTo>
                <a:lnTo>
                  <a:pt x="2582" y="2299"/>
                </a:lnTo>
                <a:lnTo>
                  <a:pt x="2557" y="2368"/>
                </a:lnTo>
                <a:lnTo>
                  <a:pt x="2524" y="2436"/>
                </a:lnTo>
                <a:lnTo>
                  <a:pt x="2484" y="2498"/>
                </a:lnTo>
                <a:lnTo>
                  <a:pt x="2439" y="2559"/>
                </a:lnTo>
                <a:lnTo>
                  <a:pt x="2389" y="2615"/>
                </a:lnTo>
                <a:lnTo>
                  <a:pt x="2333" y="2667"/>
                </a:lnTo>
                <a:lnTo>
                  <a:pt x="2274" y="2715"/>
                </a:lnTo>
                <a:lnTo>
                  <a:pt x="2209" y="2759"/>
                </a:lnTo>
                <a:lnTo>
                  <a:pt x="2141" y="2795"/>
                </a:lnTo>
                <a:lnTo>
                  <a:pt x="2071" y="2828"/>
                </a:lnTo>
                <a:lnTo>
                  <a:pt x="1998" y="2856"/>
                </a:lnTo>
                <a:lnTo>
                  <a:pt x="1924" y="2878"/>
                </a:lnTo>
                <a:lnTo>
                  <a:pt x="1850" y="2894"/>
                </a:lnTo>
                <a:lnTo>
                  <a:pt x="1773" y="2902"/>
                </a:lnTo>
                <a:lnTo>
                  <a:pt x="1697" y="2904"/>
                </a:lnTo>
                <a:lnTo>
                  <a:pt x="1621" y="2901"/>
                </a:lnTo>
                <a:lnTo>
                  <a:pt x="1547" y="2889"/>
                </a:lnTo>
                <a:lnTo>
                  <a:pt x="1473" y="2871"/>
                </a:lnTo>
                <a:lnTo>
                  <a:pt x="1402" y="2843"/>
                </a:lnTo>
                <a:lnTo>
                  <a:pt x="1333" y="2811"/>
                </a:lnTo>
                <a:lnTo>
                  <a:pt x="1268" y="2767"/>
                </a:lnTo>
                <a:lnTo>
                  <a:pt x="1207" y="2715"/>
                </a:lnTo>
                <a:lnTo>
                  <a:pt x="1159" y="2667"/>
                </a:lnTo>
                <a:lnTo>
                  <a:pt x="1113" y="2611"/>
                </a:lnTo>
                <a:lnTo>
                  <a:pt x="1071" y="2549"/>
                </a:lnTo>
                <a:lnTo>
                  <a:pt x="1035" y="2481"/>
                </a:lnTo>
                <a:lnTo>
                  <a:pt x="1001" y="2405"/>
                </a:lnTo>
                <a:lnTo>
                  <a:pt x="971" y="2323"/>
                </a:lnTo>
                <a:lnTo>
                  <a:pt x="947" y="2235"/>
                </a:lnTo>
                <a:lnTo>
                  <a:pt x="928" y="2138"/>
                </a:lnTo>
                <a:lnTo>
                  <a:pt x="832" y="2153"/>
                </a:lnTo>
                <a:lnTo>
                  <a:pt x="739" y="2160"/>
                </a:lnTo>
                <a:lnTo>
                  <a:pt x="649" y="2157"/>
                </a:lnTo>
                <a:lnTo>
                  <a:pt x="567" y="2146"/>
                </a:lnTo>
                <a:lnTo>
                  <a:pt x="487" y="2127"/>
                </a:lnTo>
                <a:lnTo>
                  <a:pt x="413" y="2100"/>
                </a:lnTo>
                <a:lnTo>
                  <a:pt x="344" y="2063"/>
                </a:lnTo>
                <a:lnTo>
                  <a:pt x="280" y="2022"/>
                </a:lnTo>
                <a:lnTo>
                  <a:pt x="224" y="1973"/>
                </a:lnTo>
                <a:lnTo>
                  <a:pt x="172" y="1918"/>
                </a:lnTo>
                <a:lnTo>
                  <a:pt x="127" y="1857"/>
                </a:lnTo>
                <a:lnTo>
                  <a:pt x="88" y="1789"/>
                </a:lnTo>
                <a:lnTo>
                  <a:pt x="56" y="1717"/>
                </a:lnTo>
                <a:lnTo>
                  <a:pt x="31" y="1640"/>
                </a:lnTo>
                <a:lnTo>
                  <a:pt x="13" y="1557"/>
                </a:lnTo>
                <a:lnTo>
                  <a:pt x="3" y="1472"/>
                </a:lnTo>
                <a:lnTo>
                  <a:pt x="0" y="1382"/>
                </a:lnTo>
                <a:lnTo>
                  <a:pt x="5" y="1290"/>
                </a:lnTo>
                <a:lnTo>
                  <a:pt x="17" y="1193"/>
                </a:lnTo>
                <a:lnTo>
                  <a:pt x="39" y="1094"/>
                </a:lnTo>
                <a:lnTo>
                  <a:pt x="65" y="1009"/>
                </a:lnTo>
                <a:lnTo>
                  <a:pt x="100" y="928"/>
                </a:lnTo>
                <a:lnTo>
                  <a:pt x="143" y="850"/>
                </a:lnTo>
                <a:lnTo>
                  <a:pt x="191" y="779"/>
                </a:lnTo>
                <a:lnTo>
                  <a:pt x="246" y="709"/>
                </a:lnTo>
                <a:lnTo>
                  <a:pt x="306" y="645"/>
                </a:lnTo>
                <a:lnTo>
                  <a:pt x="372" y="586"/>
                </a:lnTo>
                <a:lnTo>
                  <a:pt x="441" y="529"/>
                </a:lnTo>
                <a:lnTo>
                  <a:pt x="515" y="477"/>
                </a:lnTo>
                <a:lnTo>
                  <a:pt x="592" y="428"/>
                </a:lnTo>
                <a:lnTo>
                  <a:pt x="672" y="383"/>
                </a:lnTo>
                <a:lnTo>
                  <a:pt x="754" y="342"/>
                </a:lnTo>
                <a:lnTo>
                  <a:pt x="837" y="302"/>
                </a:lnTo>
                <a:lnTo>
                  <a:pt x="921" y="267"/>
                </a:lnTo>
                <a:lnTo>
                  <a:pt x="1006" y="234"/>
                </a:lnTo>
                <a:lnTo>
                  <a:pt x="1090" y="205"/>
                </a:lnTo>
                <a:lnTo>
                  <a:pt x="1173" y="179"/>
                </a:lnTo>
                <a:lnTo>
                  <a:pt x="1256" y="154"/>
                </a:lnTo>
                <a:lnTo>
                  <a:pt x="1335" y="134"/>
                </a:lnTo>
                <a:lnTo>
                  <a:pt x="1413" y="114"/>
                </a:lnTo>
                <a:lnTo>
                  <a:pt x="1487" y="97"/>
                </a:lnTo>
                <a:lnTo>
                  <a:pt x="1557" y="82"/>
                </a:lnTo>
                <a:lnTo>
                  <a:pt x="1624" y="69"/>
                </a:lnTo>
                <a:lnTo>
                  <a:pt x="1685" y="59"/>
                </a:lnTo>
                <a:lnTo>
                  <a:pt x="1740" y="50"/>
                </a:lnTo>
                <a:lnTo>
                  <a:pt x="1790" y="43"/>
                </a:lnTo>
                <a:lnTo>
                  <a:pt x="1833" y="36"/>
                </a:lnTo>
                <a:lnTo>
                  <a:pt x="1869" y="33"/>
                </a:lnTo>
                <a:lnTo>
                  <a:pt x="1897" y="29"/>
                </a:lnTo>
                <a:lnTo>
                  <a:pt x="1917" y="28"/>
                </a:lnTo>
                <a:lnTo>
                  <a:pt x="1928" y="26"/>
                </a:lnTo>
                <a:lnTo>
                  <a:pt x="2322" y="2"/>
                </a:lnTo>
                <a:lnTo>
                  <a:pt x="2322" y="0"/>
                </a:lnTo>
                <a:lnTo>
                  <a:pt x="232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95DFF1BE-484B-4F2D-87FF-226A005AE1AA}"/>
              </a:ext>
            </a:extLst>
          </p:cNvPr>
          <p:cNvSpPr>
            <a:spLocks/>
          </p:cNvSpPr>
          <p:nvPr/>
        </p:nvSpPr>
        <p:spPr bwMode="auto">
          <a:xfrm>
            <a:off x="6126881" y="3832004"/>
            <a:ext cx="2138363" cy="1878013"/>
          </a:xfrm>
          <a:custGeom>
            <a:avLst/>
            <a:gdLst>
              <a:gd name="T0" fmla="*/ 1513 w 2693"/>
              <a:gd name="T1" fmla="*/ 2 h 2366"/>
              <a:gd name="T2" fmla="*/ 1697 w 2693"/>
              <a:gd name="T3" fmla="*/ 17 h 2366"/>
              <a:gd name="T4" fmla="*/ 1895 w 2693"/>
              <a:gd name="T5" fmla="*/ 50 h 2366"/>
              <a:gd name="T6" fmla="*/ 2114 w 2693"/>
              <a:gd name="T7" fmla="*/ 102 h 2366"/>
              <a:gd name="T8" fmla="*/ 2268 w 2693"/>
              <a:gd name="T9" fmla="*/ 159 h 2366"/>
              <a:gd name="T10" fmla="*/ 2399 w 2693"/>
              <a:gd name="T11" fmla="*/ 244 h 2366"/>
              <a:gd name="T12" fmla="*/ 2505 w 2693"/>
              <a:gd name="T13" fmla="*/ 348 h 2366"/>
              <a:gd name="T14" fmla="*/ 2588 w 2693"/>
              <a:gd name="T15" fmla="*/ 471 h 2366"/>
              <a:gd name="T16" fmla="*/ 2648 w 2693"/>
              <a:gd name="T17" fmla="*/ 603 h 2366"/>
              <a:gd name="T18" fmla="*/ 2683 w 2693"/>
              <a:gd name="T19" fmla="*/ 742 h 2366"/>
              <a:gd name="T20" fmla="*/ 2693 w 2693"/>
              <a:gd name="T21" fmla="*/ 882 h 2366"/>
              <a:gd name="T22" fmla="*/ 2683 w 2693"/>
              <a:gd name="T23" fmla="*/ 997 h 2366"/>
              <a:gd name="T24" fmla="*/ 2655 w 2693"/>
              <a:gd name="T25" fmla="*/ 1104 h 2366"/>
              <a:gd name="T26" fmla="*/ 2609 w 2693"/>
              <a:gd name="T27" fmla="*/ 1205 h 2366"/>
              <a:gd name="T28" fmla="*/ 2545 w 2693"/>
              <a:gd name="T29" fmla="*/ 1293 h 2366"/>
              <a:gd name="T30" fmla="*/ 2462 w 2693"/>
              <a:gd name="T31" fmla="*/ 1368 h 2366"/>
              <a:gd name="T32" fmla="*/ 2361 w 2693"/>
              <a:gd name="T33" fmla="*/ 1425 h 2366"/>
              <a:gd name="T34" fmla="*/ 2242 w 2693"/>
              <a:gd name="T35" fmla="*/ 1461 h 2366"/>
              <a:gd name="T36" fmla="*/ 2102 w 2693"/>
              <a:gd name="T37" fmla="*/ 1477 h 2366"/>
              <a:gd name="T38" fmla="*/ 1944 w 2693"/>
              <a:gd name="T39" fmla="*/ 1465 h 2366"/>
              <a:gd name="T40" fmla="*/ 1894 w 2693"/>
              <a:gd name="T41" fmla="*/ 1529 h 2366"/>
              <a:gd name="T42" fmla="*/ 1935 w 2693"/>
              <a:gd name="T43" fmla="*/ 1680 h 2366"/>
              <a:gd name="T44" fmla="*/ 1939 w 2693"/>
              <a:gd name="T45" fmla="*/ 1819 h 2366"/>
              <a:gd name="T46" fmla="*/ 1911 w 2693"/>
              <a:gd name="T47" fmla="*/ 1943 h 2366"/>
              <a:gd name="T48" fmla="*/ 1856 w 2693"/>
              <a:gd name="T49" fmla="*/ 2056 h 2366"/>
              <a:gd name="T50" fmla="*/ 1777 w 2693"/>
              <a:gd name="T51" fmla="*/ 2151 h 2366"/>
              <a:gd name="T52" fmla="*/ 1677 w 2693"/>
              <a:gd name="T53" fmla="*/ 2231 h 2366"/>
              <a:gd name="T54" fmla="*/ 1563 w 2693"/>
              <a:gd name="T55" fmla="*/ 2294 h 2366"/>
              <a:gd name="T56" fmla="*/ 1439 w 2693"/>
              <a:gd name="T57" fmla="*/ 2337 h 2366"/>
              <a:gd name="T58" fmla="*/ 1308 w 2693"/>
              <a:gd name="T59" fmla="*/ 2361 h 2366"/>
              <a:gd name="T60" fmla="*/ 1175 w 2693"/>
              <a:gd name="T61" fmla="*/ 2365 h 2366"/>
              <a:gd name="T62" fmla="*/ 1046 w 2693"/>
              <a:gd name="T63" fmla="*/ 2346 h 2366"/>
              <a:gd name="T64" fmla="*/ 922 w 2693"/>
              <a:gd name="T65" fmla="*/ 2304 h 2366"/>
              <a:gd name="T66" fmla="*/ 810 w 2693"/>
              <a:gd name="T67" fmla="*/ 2238 h 2366"/>
              <a:gd name="T68" fmla="*/ 713 w 2693"/>
              <a:gd name="T69" fmla="*/ 2148 h 2366"/>
              <a:gd name="T70" fmla="*/ 638 w 2693"/>
              <a:gd name="T71" fmla="*/ 2030 h 2366"/>
              <a:gd name="T72" fmla="*/ 558 w 2693"/>
              <a:gd name="T73" fmla="*/ 1862 h 2366"/>
              <a:gd name="T74" fmla="*/ 483 w 2693"/>
              <a:gd name="T75" fmla="*/ 1678 h 2366"/>
              <a:gd name="T76" fmla="*/ 408 w 2693"/>
              <a:gd name="T77" fmla="*/ 1484 h 2366"/>
              <a:gd name="T78" fmla="*/ 338 w 2693"/>
              <a:gd name="T79" fmla="*/ 1286 h 2366"/>
              <a:gd name="T80" fmla="*/ 272 w 2693"/>
              <a:gd name="T81" fmla="*/ 1090 h 2366"/>
              <a:gd name="T82" fmla="*/ 212 w 2693"/>
              <a:gd name="T83" fmla="*/ 900 h 2366"/>
              <a:gd name="T84" fmla="*/ 157 w 2693"/>
              <a:gd name="T85" fmla="*/ 721 h 2366"/>
              <a:gd name="T86" fmla="*/ 109 w 2693"/>
              <a:gd name="T87" fmla="*/ 556 h 2366"/>
              <a:gd name="T88" fmla="*/ 69 w 2693"/>
              <a:gd name="T89" fmla="*/ 414 h 2366"/>
              <a:gd name="T90" fmla="*/ 36 w 2693"/>
              <a:gd name="T91" fmla="*/ 298 h 2366"/>
              <a:gd name="T92" fmla="*/ 14 w 2693"/>
              <a:gd name="T93" fmla="*/ 211 h 2366"/>
              <a:gd name="T94" fmla="*/ 2 w 2693"/>
              <a:gd name="T95" fmla="*/ 163 h 2366"/>
              <a:gd name="T96" fmla="*/ 2 w 2693"/>
              <a:gd name="T97" fmla="*/ 161 h 2366"/>
              <a:gd name="T98" fmla="*/ 367 w 2693"/>
              <a:gd name="T99" fmla="*/ 119 h 2366"/>
              <a:gd name="T100" fmla="*/ 631 w 2693"/>
              <a:gd name="T101" fmla="*/ 81 h 2366"/>
              <a:gd name="T102" fmla="*/ 860 w 2693"/>
              <a:gd name="T103" fmla="*/ 48 h 2366"/>
              <a:gd name="T104" fmla="*/ 1061 w 2693"/>
              <a:gd name="T105" fmla="*/ 22 h 2366"/>
              <a:gd name="T106" fmla="*/ 1246 w 2693"/>
              <a:gd name="T107" fmla="*/ 7 h 2366"/>
              <a:gd name="T108" fmla="*/ 1422 w 2693"/>
              <a:gd name="T109" fmla="*/ 0 h 2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93" h="2366">
                <a:moveTo>
                  <a:pt x="1422" y="0"/>
                </a:moveTo>
                <a:lnTo>
                  <a:pt x="1513" y="2"/>
                </a:lnTo>
                <a:lnTo>
                  <a:pt x="1604" y="8"/>
                </a:lnTo>
                <a:lnTo>
                  <a:pt x="1697" y="17"/>
                </a:lnTo>
                <a:lnTo>
                  <a:pt x="1794" y="31"/>
                </a:lnTo>
                <a:lnTo>
                  <a:pt x="1895" y="50"/>
                </a:lnTo>
                <a:lnTo>
                  <a:pt x="2002" y="73"/>
                </a:lnTo>
                <a:lnTo>
                  <a:pt x="2114" y="102"/>
                </a:lnTo>
                <a:lnTo>
                  <a:pt x="2194" y="126"/>
                </a:lnTo>
                <a:lnTo>
                  <a:pt x="2268" y="159"/>
                </a:lnTo>
                <a:lnTo>
                  <a:pt x="2337" y="199"/>
                </a:lnTo>
                <a:lnTo>
                  <a:pt x="2399" y="244"/>
                </a:lnTo>
                <a:lnTo>
                  <a:pt x="2455" y="295"/>
                </a:lnTo>
                <a:lnTo>
                  <a:pt x="2505" y="348"/>
                </a:lnTo>
                <a:lnTo>
                  <a:pt x="2550" y="409"/>
                </a:lnTo>
                <a:lnTo>
                  <a:pt x="2588" y="471"/>
                </a:lnTo>
                <a:lnTo>
                  <a:pt x="2623" y="537"/>
                </a:lnTo>
                <a:lnTo>
                  <a:pt x="2648" y="603"/>
                </a:lnTo>
                <a:lnTo>
                  <a:pt x="2669" y="672"/>
                </a:lnTo>
                <a:lnTo>
                  <a:pt x="2683" y="742"/>
                </a:lnTo>
                <a:lnTo>
                  <a:pt x="2691" y="813"/>
                </a:lnTo>
                <a:lnTo>
                  <a:pt x="2693" y="882"/>
                </a:lnTo>
                <a:lnTo>
                  <a:pt x="2691" y="940"/>
                </a:lnTo>
                <a:lnTo>
                  <a:pt x="2683" y="997"/>
                </a:lnTo>
                <a:lnTo>
                  <a:pt x="2673" y="1050"/>
                </a:lnTo>
                <a:lnTo>
                  <a:pt x="2655" y="1104"/>
                </a:lnTo>
                <a:lnTo>
                  <a:pt x="2635" y="1156"/>
                </a:lnTo>
                <a:lnTo>
                  <a:pt x="2609" y="1205"/>
                </a:lnTo>
                <a:lnTo>
                  <a:pt x="2579" y="1250"/>
                </a:lnTo>
                <a:lnTo>
                  <a:pt x="2545" y="1293"/>
                </a:lnTo>
                <a:lnTo>
                  <a:pt x="2505" y="1331"/>
                </a:lnTo>
                <a:lnTo>
                  <a:pt x="2462" y="1368"/>
                </a:lnTo>
                <a:lnTo>
                  <a:pt x="2414" y="1399"/>
                </a:lnTo>
                <a:lnTo>
                  <a:pt x="2361" y="1425"/>
                </a:lnTo>
                <a:lnTo>
                  <a:pt x="2304" y="1446"/>
                </a:lnTo>
                <a:lnTo>
                  <a:pt x="2242" y="1461"/>
                </a:lnTo>
                <a:lnTo>
                  <a:pt x="2175" y="1472"/>
                </a:lnTo>
                <a:lnTo>
                  <a:pt x="2102" y="1477"/>
                </a:lnTo>
                <a:lnTo>
                  <a:pt x="2025" y="1474"/>
                </a:lnTo>
                <a:lnTo>
                  <a:pt x="1944" y="1465"/>
                </a:lnTo>
                <a:lnTo>
                  <a:pt x="1858" y="1449"/>
                </a:lnTo>
                <a:lnTo>
                  <a:pt x="1894" y="1529"/>
                </a:lnTo>
                <a:lnTo>
                  <a:pt x="1918" y="1605"/>
                </a:lnTo>
                <a:lnTo>
                  <a:pt x="1935" y="1680"/>
                </a:lnTo>
                <a:lnTo>
                  <a:pt x="1942" y="1751"/>
                </a:lnTo>
                <a:lnTo>
                  <a:pt x="1939" y="1819"/>
                </a:lnTo>
                <a:lnTo>
                  <a:pt x="1930" y="1883"/>
                </a:lnTo>
                <a:lnTo>
                  <a:pt x="1911" y="1943"/>
                </a:lnTo>
                <a:lnTo>
                  <a:pt x="1887" y="2001"/>
                </a:lnTo>
                <a:lnTo>
                  <a:pt x="1856" y="2056"/>
                </a:lnTo>
                <a:lnTo>
                  <a:pt x="1820" y="2105"/>
                </a:lnTo>
                <a:lnTo>
                  <a:pt x="1777" y="2151"/>
                </a:lnTo>
                <a:lnTo>
                  <a:pt x="1728" y="2193"/>
                </a:lnTo>
                <a:lnTo>
                  <a:pt x="1677" y="2231"/>
                </a:lnTo>
                <a:lnTo>
                  <a:pt x="1621" y="2264"/>
                </a:lnTo>
                <a:lnTo>
                  <a:pt x="1563" y="2294"/>
                </a:lnTo>
                <a:lnTo>
                  <a:pt x="1503" y="2318"/>
                </a:lnTo>
                <a:lnTo>
                  <a:pt x="1439" y="2337"/>
                </a:lnTo>
                <a:lnTo>
                  <a:pt x="1375" y="2353"/>
                </a:lnTo>
                <a:lnTo>
                  <a:pt x="1308" y="2361"/>
                </a:lnTo>
                <a:lnTo>
                  <a:pt x="1242" y="2366"/>
                </a:lnTo>
                <a:lnTo>
                  <a:pt x="1175" y="2365"/>
                </a:lnTo>
                <a:lnTo>
                  <a:pt x="1110" y="2358"/>
                </a:lnTo>
                <a:lnTo>
                  <a:pt x="1046" y="2346"/>
                </a:lnTo>
                <a:lnTo>
                  <a:pt x="982" y="2328"/>
                </a:lnTo>
                <a:lnTo>
                  <a:pt x="922" y="2304"/>
                </a:lnTo>
                <a:lnTo>
                  <a:pt x="865" y="2275"/>
                </a:lnTo>
                <a:lnTo>
                  <a:pt x="810" y="2238"/>
                </a:lnTo>
                <a:lnTo>
                  <a:pt x="760" y="2197"/>
                </a:lnTo>
                <a:lnTo>
                  <a:pt x="713" y="2148"/>
                </a:lnTo>
                <a:lnTo>
                  <a:pt x="674" y="2093"/>
                </a:lnTo>
                <a:lnTo>
                  <a:pt x="638" y="2030"/>
                </a:lnTo>
                <a:lnTo>
                  <a:pt x="598" y="1949"/>
                </a:lnTo>
                <a:lnTo>
                  <a:pt x="558" y="1862"/>
                </a:lnTo>
                <a:lnTo>
                  <a:pt x="520" y="1770"/>
                </a:lnTo>
                <a:lnTo>
                  <a:pt x="483" y="1678"/>
                </a:lnTo>
                <a:lnTo>
                  <a:pt x="445" y="1581"/>
                </a:lnTo>
                <a:lnTo>
                  <a:pt x="408" y="1484"/>
                </a:lnTo>
                <a:lnTo>
                  <a:pt x="372" y="1385"/>
                </a:lnTo>
                <a:lnTo>
                  <a:pt x="338" y="1286"/>
                </a:lnTo>
                <a:lnTo>
                  <a:pt x="303" y="1189"/>
                </a:lnTo>
                <a:lnTo>
                  <a:pt x="272" y="1090"/>
                </a:lnTo>
                <a:lnTo>
                  <a:pt x="241" y="995"/>
                </a:lnTo>
                <a:lnTo>
                  <a:pt x="212" y="900"/>
                </a:lnTo>
                <a:lnTo>
                  <a:pt x="183" y="808"/>
                </a:lnTo>
                <a:lnTo>
                  <a:pt x="157" y="721"/>
                </a:lnTo>
                <a:lnTo>
                  <a:pt x="131" y="636"/>
                </a:lnTo>
                <a:lnTo>
                  <a:pt x="109" y="556"/>
                </a:lnTo>
                <a:lnTo>
                  <a:pt x="88" y="482"/>
                </a:lnTo>
                <a:lnTo>
                  <a:pt x="69" y="414"/>
                </a:lnTo>
                <a:lnTo>
                  <a:pt x="52" y="352"/>
                </a:lnTo>
                <a:lnTo>
                  <a:pt x="36" y="298"/>
                </a:lnTo>
                <a:lnTo>
                  <a:pt x="24" y="251"/>
                </a:lnTo>
                <a:lnTo>
                  <a:pt x="14" y="211"/>
                </a:lnTo>
                <a:lnTo>
                  <a:pt x="7" y="182"/>
                </a:lnTo>
                <a:lnTo>
                  <a:pt x="2" y="163"/>
                </a:lnTo>
                <a:lnTo>
                  <a:pt x="0" y="161"/>
                </a:lnTo>
                <a:lnTo>
                  <a:pt x="2" y="161"/>
                </a:lnTo>
                <a:lnTo>
                  <a:pt x="0" y="159"/>
                </a:lnTo>
                <a:lnTo>
                  <a:pt x="367" y="119"/>
                </a:lnTo>
                <a:lnTo>
                  <a:pt x="503" y="99"/>
                </a:lnTo>
                <a:lnTo>
                  <a:pt x="631" y="81"/>
                </a:lnTo>
                <a:lnTo>
                  <a:pt x="748" y="64"/>
                </a:lnTo>
                <a:lnTo>
                  <a:pt x="860" y="48"/>
                </a:lnTo>
                <a:lnTo>
                  <a:pt x="963" y="34"/>
                </a:lnTo>
                <a:lnTo>
                  <a:pt x="1061" y="22"/>
                </a:lnTo>
                <a:lnTo>
                  <a:pt x="1156" y="14"/>
                </a:lnTo>
                <a:lnTo>
                  <a:pt x="1246" y="7"/>
                </a:lnTo>
                <a:lnTo>
                  <a:pt x="1334" y="2"/>
                </a:lnTo>
                <a:lnTo>
                  <a:pt x="1422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BC16C1A-5C11-416A-BD13-808DDC5C6EFC}"/>
              </a:ext>
            </a:extLst>
          </p:cNvPr>
          <p:cNvSpPr>
            <a:spLocks/>
          </p:cNvSpPr>
          <p:nvPr/>
        </p:nvSpPr>
        <p:spPr bwMode="auto">
          <a:xfrm>
            <a:off x="6072906" y="1917479"/>
            <a:ext cx="1863725" cy="1971675"/>
          </a:xfrm>
          <a:custGeom>
            <a:avLst/>
            <a:gdLst>
              <a:gd name="T0" fmla="*/ 770 w 2349"/>
              <a:gd name="T1" fmla="*/ 0 h 2485"/>
              <a:gd name="T2" fmla="*/ 917 w 2349"/>
              <a:gd name="T3" fmla="*/ 16 h 2485"/>
              <a:gd name="T4" fmla="*/ 1051 w 2349"/>
              <a:gd name="T5" fmla="*/ 64 h 2485"/>
              <a:gd name="T6" fmla="*/ 1141 w 2349"/>
              <a:gd name="T7" fmla="*/ 123 h 2485"/>
              <a:gd name="T8" fmla="*/ 1215 w 2349"/>
              <a:gd name="T9" fmla="*/ 203 h 2485"/>
              <a:gd name="T10" fmla="*/ 1272 w 2349"/>
              <a:gd name="T11" fmla="*/ 303 h 2485"/>
              <a:gd name="T12" fmla="*/ 1306 w 2349"/>
              <a:gd name="T13" fmla="*/ 427 h 2485"/>
              <a:gd name="T14" fmla="*/ 1317 w 2349"/>
              <a:gd name="T15" fmla="*/ 570 h 2485"/>
              <a:gd name="T16" fmla="*/ 1389 w 2349"/>
              <a:gd name="T17" fmla="*/ 607 h 2485"/>
              <a:gd name="T18" fmla="*/ 1541 w 2349"/>
              <a:gd name="T19" fmla="*/ 550 h 2485"/>
              <a:gd name="T20" fmla="*/ 1684 w 2349"/>
              <a:gd name="T21" fmla="*/ 532 h 2485"/>
              <a:gd name="T22" fmla="*/ 1818 w 2349"/>
              <a:gd name="T23" fmla="*/ 548 h 2485"/>
              <a:gd name="T24" fmla="*/ 1940 w 2349"/>
              <a:gd name="T25" fmla="*/ 593 h 2485"/>
              <a:gd name="T26" fmla="*/ 2051 w 2349"/>
              <a:gd name="T27" fmla="*/ 666 h 2485"/>
              <a:gd name="T28" fmla="*/ 2147 w 2349"/>
              <a:gd name="T29" fmla="*/ 761 h 2485"/>
              <a:gd name="T30" fmla="*/ 2226 w 2349"/>
              <a:gd name="T31" fmla="*/ 874 h 2485"/>
              <a:gd name="T32" fmla="*/ 2287 w 2349"/>
              <a:gd name="T33" fmla="*/ 1002 h 2485"/>
              <a:gd name="T34" fmla="*/ 2328 w 2349"/>
              <a:gd name="T35" fmla="*/ 1139 h 2485"/>
              <a:gd name="T36" fmla="*/ 2347 w 2349"/>
              <a:gd name="T37" fmla="*/ 1285 h 2485"/>
              <a:gd name="T38" fmla="*/ 2344 w 2349"/>
              <a:gd name="T39" fmla="*/ 1430 h 2485"/>
              <a:gd name="T40" fmla="*/ 2314 w 2349"/>
              <a:gd name="T41" fmla="*/ 1576 h 2485"/>
              <a:gd name="T42" fmla="*/ 2259 w 2349"/>
              <a:gd name="T43" fmla="*/ 1717 h 2485"/>
              <a:gd name="T44" fmla="*/ 2175 w 2349"/>
              <a:gd name="T45" fmla="*/ 1847 h 2485"/>
              <a:gd name="T46" fmla="*/ 2059 w 2349"/>
              <a:gd name="T47" fmla="*/ 1964 h 2485"/>
              <a:gd name="T48" fmla="*/ 1916 w 2349"/>
              <a:gd name="T49" fmla="*/ 2062 h 2485"/>
              <a:gd name="T50" fmla="*/ 1753 w 2349"/>
              <a:gd name="T51" fmla="*/ 2131 h 2485"/>
              <a:gd name="T52" fmla="*/ 1566 w 2349"/>
              <a:gd name="T53" fmla="*/ 2181 h 2485"/>
              <a:gd name="T54" fmla="*/ 1360 w 2349"/>
              <a:gd name="T55" fmla="*/ 2219 h 2485"/>
              <a:gd name="T56" fmla="*/ 1136 w 2349"/>
              <a:gd name="T57" fmla="*/ 2252 h 2485"/>
              <a:gd name="T58" fmla="*/ 893 w 2349"/>
              <a:gd name="T59" fmla="*/ 2287 h 2485"/>
              <a:gd name="T60" fmla="*/ 634 w 2349"/>
              <a:gd name="T61" fmla="*/ 2332 h 2485"/>
              <a:gd name="T62" fmla="*/ 433 w 2349"/>
              <a:gd name="T63" fmla="*/ 2377 h 2485"/>
              <a:gd name="T64" fmla="*/ 309 w 2349"/>
              <a:gd name="T65" fmla="*/ 2410 h 2485"/>
              <a:gd name="T66" fmla="*/ 205 w 2349"/>
              <a:gd name="T67" fmla="*/ 2440 h 2485"/>
              <a:gd name="T68" fmla="*/ 128 w 2349"/>
              <a:gd name="T69" fmla="*/ 2464 h 2485"/>
              <a:gd name="T70" fmla="*/ 79 w 2349"/>
              <a:gd name="T71" fmla="*/ 2479 h 2485"/>
              <a:gd name="T72" fmla="*/ 67 w 2349"/>
              <a:gd name="T73" fmla="*/ 2485 h 2485"/>
              <a:gd name="T74" fmla="*/ 67 w 2349"/>
              <a:gd name="T75" fmla="*/ 2483 h 2485"/>
              <a:gd name="T76" fmla="*/ 66 w 2349"/>
              <a:gd name="T77" fmla="*/ 2485 h 2485"/>
              <a:gd name="T78" fmla="*/ 64 w 2349"/>
              <a:gd name="T79" fmla="*/ 2460 h 2485"/>
              <a:gd name="T80" fmla="*/ 57 w 2349"/>
              <a:gd name="T81" fmla="*/ 2394 h 2485"/>
              <a:gd name="T82" fmla="*/ 48 w 2349"/>
              <a:gd name="T83" fmla="*/ 2292 h 2485"/>
              <a:gd name="T84" fmla="*/ 38 w 2349"/>
              <a:gd name="T85" fmla="*/ 2155 h 2485"/>
              <a:gd name="T86" fmla="*/ 28 w 2349"/>
              <a:gd name="T87" fmla="*/ 1994 h 2485"/>
              <a:gd name="T88" fmla="*/ 17 w 2349"/>
              <a:gd name="T89" fmla="*/ 1810 h 2485"/>
              <a:gd name="T90" fmla="*/ 9 w 2349"/>
              <a:gd name="T91" fmla="*/ 1612 h 2485"/>
              <a:gd name="T92" fmla="*/ 2 w 2349"/>
              <a:gd name="T93" fmla="*/ 1403 h 2485"/>
              <a:gd name="T94" fmla="*/ 0 w 2349"/>
              <a:gd name="T95" fmla="*/ 1188 h 2485"/>
              <a:gd name="T96" fmla="*/ 2 w 2349"/>
              <a:gd name="T97" fmla="*/ 973 h 2485"/>
              <a:gd name="T98" fmla="*/ 9 w 2349"/>
              <a:gd name="T99" fmla="*/ 765 h 2485"/>
              <a:gd name="T100" fmla="*/ 26 w 2349"/>
              <a:gd name="T101" fmla="*/ 586 h 2485"/>
              <a:gd name="T102" fmla="*/ 67 w 2349"/>
              <a:gd name="T103" fmla="*/ 446 h 2485"/>
              <a:gd name="T104" fmla="*/ 135 w 2349"/>
              <a:gd name="T105" fmla="*/ 323 h 2485"/>
              <a:gd name="T106" fmla="*/ 224 w 2349"/>
              <a:gd name="T107" fmla="*/ 218 h 2485"/>
              <a:gd name="T108" fmla="*/ 331 w 2349"/>
              <a:gd name="T109" fmla="*/ 134 h 2485"/>
              <a:gd name="T110" fmla="*/ 450 w 2349"/>
              <a:gd name="T111" fmla="*/ 69 h 2485"/>
              <a:gd name="T112" fmla="*/ 576 w 2349"/>
              <a:gd name="T113" fmla="*/ 24 h 2485"/>
              <a:gd name="T114" fmla="*/ 705 w 2349"/>
              <a:gd name="T115" fmla="*/ 2 h 2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349" h="2485">
                <a:moveTo>
                  <a:pt x="770" y="0"/>
                </a:moveTo>
                <a:lnTo>
                  <a:pt x="770" y="0"/>
                </a:lnTo>
                <a:lnTo>
                  <a:pt x="844" y="3"/>
                </a:lnTo>
                <a:lnTo>
                  <a:pt x="917" y="16"/>
                </a:lnTo>
                <a:lnTo>
                  <a:pt x="986" y="36"/>
                </a:lnTo>
                <a:lnTo>
                  <a:pt x="1051" y="64"/>
                </a:lnTo>
                <a:lnTo>
                  <a:pt x="1098" y="92"/>
                </a:lnTo>
                <a:lnTo>
                  <a:pt x="1141" y="123"/>
                </a:lnTo>
                <a:lnTo>
                  <a:pt x="1180" y="161"/>
                </a:lnTo>
                <a:lnTo>
                  <a:pt x="1215" y="203"/>
                </a:lnTo>
                <a:lnTo>
                  <a:pt x="1246" y="251"/>
                </a:lnTo>
                <a:lnTo>
                  <a:pt x="1272" y="303"/>
                </a:lnTo>
                <a:lnTo>
                  <a:pt x="1292" y="362"/>
                </a:lnTo>
                <a:lnTo>
                  <a:pt x="1306" y="427"/>
                </a:lnTo>
                <a:lnTo>
                  <a:pt x="1315" y="496"/>
                </a:lnTo>
                <a:lnTo>
                  <a:pt x="1317" y="570"/>
                </a:lnTo>
                <a:lnTo>
                  <a:pt x="1311" y="650"/>
                </a:lnTo>
                <a:lnTo>
                  <a:pt x="1389" y="607"/>
                </a:lnTo>
                <a:lnTo>
                  <a:pt x="1466" y="574"/>
                </a:lnTo>
                <a:lnTo>
                  <a:pt x="1541" y="550"/>
                </a:lnTo>
                <a:lnTo>
                  <a:pt x="1613" y="536"/>
                </a:lnTo>
                <a:lnTo>
                  <a:pt x="1684" y="532"/>
                </a:lnTo>
                <a:lnTo>
                  <a:pt x="1753" y="536"/>
                </a:lnTo>
                <a:lnTo>
                  <a:pt x="1818" y="548"/>
                </a:lnTo>
                <a:lnTo>
                  <a:pt x="1882" y="567"/>
                </a:lnTo>
                <a:lnTo>
                  <a:pt x="1940" y="593"/>
                </a:lnTo>
                <a:lnTo>
                  <a:pt x="1997" y="628"/>
                </a:lnTo>
                <a:lnTo>
                  <a:pt x="2051" y="666"/>
                </a:lnTo>
                <a:lnTo>
                  <a:pt x="2101" y="711"/>
                </a:lnTo>
                <a:lnTo>
                  <a:pt x="2147" y="761"/>
                </a:lnTo>
                <a:lnTo>
                  <a:pt x="2188" y="815"/>
                </a:lnTo>
                <a:lnTo>
                  <a:pt x="2226" y="874"/>
                </a:lnTo>
                <a:lnTo>
                  <a:pt x="2259" y="936"/>
                </a:lnTo>
                <a:lnTo>
                  <a:pt x="2287" y="1002"/>
                </a:lnTo>
                <a:lnTo>
                  <a:pt x="2309" y="1070"/>
                </a:lnTo>
                <a:lnTo>
                  <a:pt x="2328" y="1139"/>
                </a:lnTo>
                <a:lnTo>
                  <a:pt x="2340" y="1212"/>
                </a:lnTo>
                <a:lnTo>
                  <a:pt x="2347" y="1285"/>
                </a:lnTo>
                <a:lnTo>
                  <a:pt x="2349" y="1358"/>
                </a:lnTo>
                <a:lnTo>
                  <a:pt x="2344" y="1430"/>
                </a:lnTo>
                <a:lnTo>
                  <a:pt x="2331" y="1503"/>
                </a:lnTo>
                <a:lnTo>
                  <a:pt x="2314" y="1576"/>
                </a:lnTo>
                <a:lnTo>
                  <a:pt x="2290" y="1647"/>
                </a:lnTo>
                <a:lnTo>
                  <a:pt x="2259" y="1717"/>
                </a:lnTo>
                <a:lnTo>
                  <a:pt x="2219" y="1782"/>
                </a:lnTo>
                <a:lnTo>
                  <a:pt x="2175" y="1847"/>
                </a:lnTo>
                <a:lnTo>
                  <a:pt x="2121" y="1907"/>
                </a:lnTo>
                <a:lnTo>
                  <a:pt x="2059" y="1964"/>
                </a:lnTo>
                <a:lnTo>
                  <a:pt x="1990" y="2016"/>
                </a:lnTo>
                <a:lnTo>
                  <a:pt x="1916" y="2062"/>
                </a:lnTo>
                <a:lnTo>
                  <a:pt x="1837" y="2100"/>
                </a:lnTo>
                <a:lnTo>
                  <a:pt x="1753" y="2131"/>
                </a:lnTo>
                <a:lnTo>
                  <a:pt x="1661" y="2159"/>
                </a:lnTo>
                <a:lnTo>
                  <a:pt x="1566" y="2181"/>
                </a:lnTo>
                <a:lnTo>
                  <a:pt x="1465" y="2200"/>
                </a:lnTo>
                <a:lnTo>
                  <a:pt x="1360" y="2219"/>
                </a:lnTo>
                <a:lnTo>
                  <a:pt x="1249" y="2235"/>
                </a:lnTo>
                <a:lnTo>
                  <a:pt x="1136" y="2252"/>
                </a:lnTo>
                <a:lnTo>
                  <a:pt x="1017" y="2268"/>
                </a:lnTo>
                <a:lnTo>
                  <a:pt x="893" y="2287"/>
                </a:lnTo>
                <a:lnTo>
                  <a:pt x="765" y="2308"/>
                </a:lnTo>
                <a:lnTo>
                  <a:pt x="634" y="2332"/>
                </a:lnTo>
                <a:lnTo>
                  <a:pt x="500" y="2361"/>
                </a:lnTo>
                <a:lnTo>
                  <a:pt x="433" y="2377"/>
                </a:lnTo>
                <a:lnTo>
                  <a:pt x="369" y="2393"/>
                </a:lnTo>
                <a:lnTo>
                  <a:pt x="309" y="2410"/>
                </a:lnTo>
                <a:lnTo>
                  <a:pt x="255" y="2424"/>
                </a:lnTo>
                <a:lnTo>
                  <a:pt x="205" y="2440"/>
                </a:lnTo>
                <a:lnTo>
                  <a:pt x="162" y="2452"/>
                </a:lnTo>
                <a:lnTo>
                  <a:pt x="128" y="2464"/>
                </a:lnTo>
                <a:lnTo>
                  <a:pt x="98" y="2472"/>
                </a:lnTo>
                <a:lnTo>
                  <a:pt x="79" y="2479"/>
                </a:lnTo>
                <a:lnTo>
                  <a:pt x="69" y="2483"/>
                </a:lnTo>
                <a:lnTo>
                  <a:pt x="67" y="2485"/>
                </a:lnTo>
                <a:lnTo>
                  <a:pt x="67" y="2485"/>
                </a:lnTo>
                <a:lnTo>
                  <a:pt x="67" y="2483"/>
                </a:lnTo>
                <a:lnTo>
                  <a:pt x="66" y="2485"/>
                </a:lnTo>
                <a:lnTo>
                  <a:pt x="66" y="2485"/>
                </a:lnTo>
                <a:lnTo>
                  <a:pt x="66" y="2478"/>
                </a:lnTo>
                <a:lnTo>
                  <a:pt x="64" y="2460"/>
                </a:lnTo>
                <a:lnTo>
                  <a:pt x="60" y="2433"/>
                </a:lnTo>
                <a:lnTo>
                  <a:pt x="57" y="2394"/>
                </a:lnTo>
                <a:lnTo>
                  <a:pt x="54" y="2348"/>
                </a:lnTo>
                <a:lnTo>
                  <a:pt x="48" y="2292"/>
                </a:lnTo>
                <a:lnTo>
                  <a:pt x="45" y="2228"/>
                </a:lnTo>
                <a:lnTo>
                  <a:pt x="38" y="2155"/>
                </a:lnTo>
                <a:lnTo>
                  <a:pt x="33" y="2077"/>
                </a:lnTo>
                <a:lnTo>
                  <a:pt x="28" y="1994"/>
                </a:lnTo>
                <a:lnTo>
                  <a:pt x="23" y="1905"/>
                </a:lnTo>
                <a:lnTo>
                  <a:pt x="17" y="1810"/>
                </a:lnTo>
                <a:lnTo>
                  <a:pt x="12" y="1713"/>
                </a:lnTo>
                <a:lnTo>
                  <a:pt x="9" y="1612"/>
                </a:lnTo>
                <a:lnTo>
                  <a:pt x="5" y="1508"/>
                </a:lnTo>
                <a:lnTo>
                  <a:pt x="2" y="1403"/>
                </a:lnTo>
                <a:lnTo>
                  <a:pt x="0" y="1295"/>
                </a:lnTo>
                <a:lnTo>
                  <a:pt x="0" y="1188"/>
                </a:lnTo>
                <a:lnTo>
                  <a:pt x="0" y="1080"/>
                </a:lnTo>
                <a:lnTo>
                  <a:pt x="2" y="973"/>
                </a:lnTo>
                <a:lnTo>
                  <a:pt x="5" y="867"/>
                </a:lnTo>
                <a:lnTo>
                  <a:pt x="9" y="765"/>
                </a:lnTo>
                <a:lnTo>
                  <a:pt x="16" y="664"/>
                </a:lnTo>
                <a:lnTo>
                  <a:pt x="26" y="586"/>
                </a:lnTo>
                <a:lnTo>
                  <a:pt x="43" y="513"/>
                </a:lnTo>
                <a:lnTo>
                  <a:pt x="67" y="446"/>
                </a:lnTo>
                <a:lnTo>
                  <a:pt x="98" y="381"/>
                </a:lnTo>
                <a:lnTo>
                  <a:pt x="135" y="323"/>
                </a:lnTo>
                <a:lnTo>
                  <a:pt x="178" y="269"/>
                </a:lnTo>
                <a:lnTo>
                  <a:pt x="224" y="218"/>
                </a:lnTo>
                <a:lnTo>
                  <a:pt x="276" y="173"/>
                </a:lnTo>
                <a:lnTo>
                  <a:pt x="331" y="134"/>
                </a:lnTo>
                <a:lnTo>
                  <a:pt x="390" y="99"/>
                </a:lnTo>
                <a:lnTo>
                  <a:pt x="450" y="69"/>
                </a:lnTo>
                <a:lnTo>
                  <a:pt x="512" y="43"/>
                </a:lnTo>
                <a:lnTo>
                  <a:pt x="576" y="24"/>
                </a:lnTo>
                <a:lnTo>
                  <a:pt x="641" y="10"/>
                </a:lnTo>
                <a:lnTo>
                  <a:pt x="705" y="2"/>
                </a:lnTo>
                <a:lnTo>
                  <a:pt x="77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814C9A3A-359E-4FE0-BE6A-93075BEB13D5}"/>
              </a:ext>
            </a:extLst>
          </p:cNvPr>
          <p:cNvSpPr txBox="1"/>
          <p:nvPr/>
        </p:nvSpPr>
        <p:spPr>
          <a:xfrm>
            <a:off x="4136087" y="2428074"/>
            <a:ext cx="1808573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S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Strength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강점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30E8C296-48A2-4103-B6E3-3543494D9A2C}"/>
              </a:ext>
            </a:extLst>
          </p:cNvPr>
          <p:cNvSpPr txBox="1"/>
          <p:nvPr/>
        </p:nvSpPr>
        <p:spPr>
          <a:xfrm>
            <a:off x="5851972" y="2339889"/>
            <a:ext cx="1808573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W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Weakness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약점</a:t>
            </a: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98A3AF2F-C522-4CA7-96D0-488763ED170A}"/>
              </a:ext>
            </a:extLst>
          </p:cNvPr>
          <p:cNvSpPr txBox="1"/>
          <p:nvPr/>
        </p:nvSpPr>
        <p:spPr>
          <a:xfrm>
            <a:off x="4481821" y="4206873"/>
            <a:ext cx="1808573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O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Opportunity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기회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B05C61AB-68EE-4F00-AD0E-E090AA5B65B2}"/>
              </a:ext>
            </a:extLst>
          </p:cNvPr>
          <p:cNvSpPr txBox="1"/>
          <p:nvPr/>
        </p:nvSpPr>
        <p:spPr>
          <a:xfrm>
            <a:off x="6162983" y="3960591"/>
            <a:ext cx="1808573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Threat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위협</a:t>
            </a: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1411EFA7-6902-431C-AB56-5B1CEC218E04}"/>
              </a:ext>
            </a:extLst>
          </p:cNvPr>
          <p:cNvSpPr txBox="1"/>
          <p:nvPr/>
        </p:nvSpPr>
        <p:spPr>
          <a:xfrm>
            <a:off x="921770" y="2529432"/>
            <a:ext cx="3409649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독점적인 기술 보유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다양한 분야로 확장 가능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쉬운 접근성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87A0E057-39C4-4ECB-B5CC-D8AB56192D47}"/>
              </a:ext>
            </a:extLst>
          </p:cNvPr>
          <p:cNvSpPr txBox="1"/>
          <p:nvPr/>
        </p:nvSpPr>
        <p:spPr>
          <a:xfrm>
            <a:off x="810123" y="4953229"/>
            <a:ext cx="340964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LiveStreaimg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시장의 지속적인 성장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여러 업체와 제휴 가능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A87ED467-EC22-4C75-B16A-965DDECDC5D9}"/>
              </a:ext>
            </a:extLst>
          </p:cNvPr>
          <p:cNvSpPr txBox="1"/>
          <p:nvPr/>
        </p:nvSpPr>
        <p:spPr>
          <a:xfrm>
            <a:off x="7936631" y="2491900"/>
            <a:ext cx="4000401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현재 인터넷 속도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제품을 사용 하기위한 장비 필요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(VR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컨트롤러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137CE376-8D20-430D-B3FB-A36859B40408}"/>
              </a:ext>
            </a:extLst>
          </p:cNvPr>
          <p:cNvSpPr txBox="1"/>
          <p:nvPr/>
        </p:nvSpPr>
        <p:spPr>
          <a:xfrm>
            <a:off x="7994217" y="4441004"/>
            <a:ext cx="340964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대기업의 시장 진입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0BE103-9137-4302-9A72-F15AD2F3A3AF}"/>
              </a:ext>
            </a:extLst>
          </p:cNvPr>
          <p:cNvGrpSpPr/>
          <p:nvPr/>
        </p:nvGrpSpPr>
        <p:grpSpPr>
          <a:xfrm>
            <a:off x="3786906" y="630852"/>
            <a:ext cx="669352" cy="649896"/>
            <a:chOff x="4820172" y="2763043"/>
            <a:chExt cx="4478338" cy="4348162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49AA8EBF-902B-481C-816D-3B5F3A4A6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0172" y="2928143"/>
              <a:ext cx="2255838" cy="1917700"/>
            </a:xfrm>
            <a:custGeom>
              <a:avLst/>
              <a:gdLst>
                <a:gd name="T0" fmla="*/ 1794 w 2841"/>
                <a:gd name="T1" fmla="*/ 4 h 2415"/>
                <a:gd name="T2" fmla="*/ 1944 w 2841"/>
                <a:gd name="T3" fmla="*/ 26 h 2415"/>
                <a:gd name="T4" fmla="*/ 2085 w 2841"/>
                <a:gd name="T5" fmla="*/ 71 h 2415"/>
                <a:gd name="T6" fmla="*/ 2216 w 2841"/>
                <a:gd name="T7" fmla="*/ 142 h 2415"/>
                <a:gd name="T8" fmla="*/ 2331 w 2841"/>
                <a:gd name="T9" fmla="*/ 239 h 2415"/>
                <a:gd name="T10" fmla="*/ 2426 w 2841"/>
                <a:gd name="T11" fmla="*/ 364 h 2415"/>
                <a:gd name="T12" fmla="*/ 2504 w 2841"/>
                <a:gd name="T13" fmla="*/ 524 h 2415"/>
                <a:gd name="T14" fmla="*/ 2569 w 2841"/>
                <a:gd name="T15" fmla="*/ 714 h 2415"/>
                <a:gd name="T16" fmla="*/ 2626 w 2841"/>
                <a:gd name="T17" fmla="*/ 928 h 2415"/>
                <a:gd name="T18" fmla="*/ 2676 w 2841"/>
                <a:gd name="T19" fmla="*/ 1153 h 2415"/>
                <a:gd name="T20" fmla="*/ 2717 w 2841"/>
                <a:gd name="T21" fmla="*/ 1382 h 2415"/>
                <a:gd name="T22" fmla="*/ 2752 w 2841"/>
                <a:gd name="T23" fmla="*/ 1606 h 2415"/>
                <a:gd name="T24" fmla="*/ 2779 w 2841"/>
                <a:gd name="T25" fmla="*/ 1817 h 2415"/>
                <a:gd name="T26" fmla="*/ 2803 w 2841"/>
                <a:gd name="T27" fmla="*/ 2004 h 2415"/>
                <a:gd name="T28" fmla="*/ 2824 w 2841"/>
                <a:gd name="T29" fmla="*/ 2160 h 2415"/>
                <a:gd name="T30" fmla="*/ 2841 w 2841"/>
                <a:gd name="T31" fmla="*/ 2277 h 2415"/>
                <a:gd name="T32" fmla="*/ 2841 w 2841"/>
                <a:gd name="T33" fmla="*/ 2277 h 2415"/>
                <a:gd name="T34" fmla="*/ 2528 w 2841"/>
                <a:gd name="T35" fmla="*/ 2252 h 2415"/>
                <a:gd name="T36" fmla="*/ 2299 w 2841"/>
                <a:gd name="T37" fmla="*/ 2249 h 2415"/>
                <a:gd name="T38" fmla="*/ 2092 w 2841"/>
                <a:gd name="T39" fmla="*/ 2258 h 2415"/>
                <a:gd name="T40" fmla="*/ 1902 w 2841"/>
                <a:gd name="T41" fmla="*/ 2278 h 2415"/>
                <a:gd name="T42" fmla="*/ 1725 w 2841"/>
                <a:gd name="T43" fmla="*/ 2306 h 2415"/>
                <a:gd name="T44" fmla="*/ 1556 w 2841"/>
                <a:gd name="T45" fmla="*/ 2336 h 2415"/>
                <a:gd name="T46" fmla="*/ 1389 w 2841"/>
                <a:gd name="T47" fmla="*/ 2365 h 2415"/>
                <a:gd name="T48" fmla="*/ 1218 w 2841"/>
                <a:gd name="T49" fmla="*/ 2391 h 2415"/>
                <a:gd name="T50" fmla="*/ 1041 w 2841"/>
                <a:gd name="T51" fmla="*/ 2408 h 2415"/>
                <a:gd name="T52" fmla="*/ 849 w 2841"/>
                <a:gd name="T53" fmla="*/ 2415 h 2415"/>
                <a:gd name="T54" fmla="*/ 641 w 2841"/>
                <a:gd name="T55" fmla="*/ 2405 h 2415"/>
                <a:gd name="T56" fmla="*/ 527 w 2841"/>
                <a:gd name="T57" fmla="*/ 2382 h 2415"/>
                <a:gd name="T58" fmla="*/ 420 w 2841"/>
                <a:gd name="T59" fmla="*/ 2339 h 2415"/>
                <a:gd name="T60" fmla="*/ 324 w 2841"/>
                <a:gd name="T61" fmla="*/ 2278 h 2415"/>
                <a:gd name="T62" fmla="*/ 238 w 2841"/>
                <a:gd name="T63" fmla="*/ 2200 h 2415"/>
                <a:gd name="T64" fmla="*/ 164 w 2841"/>
                <a:gd name="T65" fmla="*/ 2110 h 2415"/>
                <a:gd name="T66" fmla="*/ 100 w 2841"/>
                <a:gd name="T67" fmla="*/ 2010 h 2415"/>
                <a:gd name="T68" fmla="*/ 52 w 2841"/>
                <a:gd name="T69" fmla="*/ 1902 h 2415"/>
                <a:gd name="T70" fmla="*/ 19 w 2841"/>
                <a:gd name="T71" fmla="*/ 1789 h 2415"/>
                <a:gd name="T72" fmla="*/ 2 w 2841"/>
                <a:gd name="T73" fmla="*/ 1673 h 2415"/>
                <a:gd name="T74" fmla="*/ 0 w 2841"/>
                <a:gd name="T75" fmla="*/ 1616 h 2415"/>
                <a:gd name="T76" fmla="*/ 10 w 2841"/>
                <a:gd name="T77" fmla="*/ 1505 h 2415"/>
                <a:gd name="T78" fmla="*/ 40 w 2841"/>
                <a:gd name="T79" fmla="*/ 1398 h 2415"/>
                <a:gd name="T80" fmla="*/ 90 w 2841"/>
                <a:gd name="T81" fmla="*/ 1297 h 2415"/>
                <a:gd name="T82" fmla="*/ 162 w 2841"/>
                <a:gd name="T83" fmla="*/ 1209 h 2415"/>
                <a:gd name="T84" fmla="*/ 257 w 2841"/>
                <a:gd name="T85" fmla="*/ 1134 h 2415"/>
                <a:gd name="T86" fmla="*/ 377 w 2841"/>
                <a:gd name="T87" fmla="*/ 1073 h 2415"/>
                <a:gd name="T88" fmla="*/ 522 w 2841"/>
                <a:gd name="T89" fmla="*/ 1033 h 2415"/>
                <a:gd name="T90" fmla="*/ 694 w 2841"/>
                <a:gd name="T91" fmla="*/ 1014 h 2415"/>
                <a:gd name="T92" fmla="*/ 763 w 2841"/>
                <a:gd name="T93" fmla="*/ 936 h 2415"/>
                <a:gd name="T94" fmla="*/ 737 w 2841"/>
                <a:gd name="T95" fmla="*/ 787 h 2415"/>
                <a:gd name="T96" fmla="*/ 748 w 2841"/>
                <a:gd name="T97" fmla="*/ 647 h 2415"/>
                <a:gd name="T98" fmla="*/ 791 w 2841"/>
                <a:gd name="T99" fmla="*/ 517 h 2415"/>
                <a:gd name="T100" fmla="*/ 860 w 2841"/>
                <a:gd name="T101" fmla="*/ 397 h 2415"/>
                <a:gd name="T102" fmla="*/ 953 w 2841"/>
                <a:gd name="T103" fmla="*/ 291 h 2415"/>
                <a:gd name="T104" fmla="*/ 1067 w 2841"/>
                <a:gd name="T105" fmla="*/ 201 h 2415"/>
                <a:gd name="T106" fmla="*/ 1196 w 2841"/>
                <a:gd name="T107" fmla="*/ 125 h 2415"/>
                <a:gd name="T108" fmla="*/ 1337 w 2841"/>
                <a:gd name="T109" fmla="*/ 66 h 2415"/>
                <a:gd name="T110" fmla="*/ 1485 w 2841"/>
                <a:gd name="T111" fmla="*/ 24 h 2415"/>
                <a:gd name="T112" fmla="*/ 1639 w 2841"/>
                <a:gd name="T113" fmla="*/ 4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41" h="2415">
                  <a:moveTo>
                    <a:pt x="1716" y="0"/>
                  </a:moveTo>
                  <a:lnTo>
                    <a:pt x="1794" y="4"/>
                  </a:lnTo>
                  <a:lnTo>
                    <a:pt x="1868" y="12"/>
                  </a:lnTo>
                  <a:lnTo>
                    <a:pt x="1944" y="26"/>
                  </a:lnTo>
                  <a:lnTo>
                    <a:pt x="2014" y="45"/>
                  </a:lnTo>
                  <a:lnTo>
                    <a:pt x="2085" y="71"/>
                  </a:lnTo>
                  <a:lnTo>
                    <a:pt x="2152" y="104"/>
                  </a:lnTo>
                  <a:lnTo>
                    <a:pt x="2216" y="142"/>
                  </a:lnTo>
                  <a:lnTo>
                    <a:pt x="2276" y="187"/>
                  </a:lnTo>
                  <a:lnTo>
                    <a:pt x="2331" y="239"/>
                  </a:lnTo>
                  <a:lnTo>
                    <a:pt x="2381" y="298"/>
                  </a:lnTo>
                  <a:lnTo>
                    <a:pt x="2426" y="364"/>
                  </a:lnTo>
                  <a:lnTo>
                    <a:pt x="2466" y="437"/>
                  </a:lnTo>
                  <a:lnTo>
                    <a:pt x="2504" y="524"/>
                  </a:lnTo>
                  <a:lnTo>
                    <a:pt x="2538" y="616"/>
                  </a:lnTo>
                  <a:lnTo>
                    <a:pt x="2569" y="714"/>
                  </a:lnTo>
                  <a:lnTo>
                    <a:pt x="2598" y="818"/>
                  </a:lnTo>
                  <a:lnTo>
                    <a:pt x="2626" y="928"/>
                  </a:lnTo>
                  <a:lnTo>
                    <a:pt x="2652" y="1040"/>
                  </a:lnTo>
                  <a:lnTo>
                    <a:pt x="2676" y="1153"/>
                  </a:lnTo>
                  <a:lnTo>
                    <a:pt x="2697" y="1267"/>
                  </a:lnTo>
                  <a:lnTo>
                    <a:pt x="2717" y="1382"/>
                  </a:lnTo>
                  <a:lnTo>
                    <a:pt x="2734" y="1495"/>
                  </a:lnTo>
                  <a:lnTo>
                    <a:pt x="2752" y="1606"/>
                  </a:lnTo>
                  <a:lnTo>
                    <a:pt x="2765" y="1713"/>
                  </a:lnTo>
                  <a:lnTo>
                    <a:pt x="2779" y="1817"/>
                  </a:lnTo>
                  <a:lnTo>
                    <a:pt x="2793" y="1914"/>
                  </a:lnTo>
                  <a:lnTo>
                    <a:pt x="2803" y="2004"/>
                  </a:lnTo>
                  <a:lnTo>
                    <a:pt x="2815" y="2086"/>
                  </a:lnTo>
                  <a:lnTo>
                    <a:pt x="2824" y="2160"/>
                  </a:lnTo>
                  <a:lnTo>
                    <a:pt x="2833" y="2223"/>
                  </a:lnTo>
                  <a:lnTo>
                    <a:pt x="2841" y="2277"/>
                  </a:lnTo>
                  <a:lnTo>
                    <a:pt x="2841" y="2277"/>
                  </a:lnTo>
                  <a:lnTo>
                    <a:pt x="2841" y="2277"/>
                  </a:lnTo>
                  <a:lnTo>
                    <a:pt x="2653" y="2261"/>
                  </a:lnTo>
                  <a:lnTo>
                    <a:pt x="2528" y="2252"/>
                  </a:lnTo>
                  <a:lnTo>
                    <a:pt x="2411" y="2249"/>
                  </a:lnTo>
                  <a:lnTo>
                    <a:pt x="2299" y="2249"/>
                  </a:lnTo>
                  <a:lnTo>
                    <a:pt x="2192" y="2251"/>
                  </a:lnTo>
                  <a:lnTo>
                    <a:pt x="2092" y="2258"/>
                  </a:lnTo>
                  <a:lnTo>
                    <a:pt x="1995" y="2266"/>
                  </a:lnTo>
                  <a:lnTo>
                    <a:pt x="1902" y="2278"/>
                  </a:lnTo>
                  <a:lnTo>
                    <a:pt x="1813" y="2290"/>
                  </a:lnTo>
                  <a:lnTo>
                    <a:pt x="1725" y="2306"/>
                  </a:lnTo>
                  <a:lnTo>
                    <a:pt x="1639" y="2320"/>
                  </a:lnTo>
                  <a:lnTo>
                    <a:pt x="1556" y="2336"/>
                  </a:lnTo>
                  <a:lnTo>
                    <a:pt x="1471" y="2351"/>
                  </a:lnTo>
                  <a:lnTo>
                    <a:pt x="1389" y="2365"/>
                  </a:lnTo>
                  <a:lnTo>
                    <a:pt x="1304" y="2379"/>
                  </a:lnTo>
                  <a:lnTo>
                    <a:pt x="1218" y="2391"/>
                  </a:lnTo>
                  <a:lnTo>
                    <a:pt x="1130" y="2401"/>
                  </a:lnTo>
                  <a:lnTo>
                    <a:pt x="1041" y="2408"/>
                  </a:lnTo>
                  <a:lnTo>
                    <a:pt x="946" y="2414"/>
                  </a:lnTo>
                  <a:lnTo>
                    <a:pt x="849" y="2415"/>
                  </a:lnTo>
                  <a:lnTo>
                    <a:pt x="748" y="2412"/>
                  </a:lnTo>
                  <a:lnTo>
                    <a:pt x="641" y="2405"/>
                  </a:lnTo>
                  <a:lnTo>
                    <a:pt x="582" y="2396"/>
                  </a:lnTo>
                  <a:lnTo>
                    <a:pt x="527" y="2382"/>
                  </a:lnTo>
                  <a:lnTo>
                    <a:pt x="474" y="2363"/>
                  </a:lnTo>
                  <a:lnTo>
                    <a:pt x="420" y="2339"/>
                  </a:lnTo>
                  <a:lnTo>
                    <a:pt x="372" y="2311"/>
                  </a:lnTo>
                  <a:lnTo>
                    <a:pt x="324" y="2278"/>
                  </a:lnTo>
                  <a:lnTo>
                    <a:pt x="279" y="2242"/>
                  </a:lnTo>
                  <a:lnTo>
                    <a:pt x="238" y="2200"/>
                  </a:lnTo>
                  <a:lnTo>
                    <a:pt x="198" y="2157"/>
                  </a:lnTo>
                  <a:lnTo>
                    <a:pt x="164" y="2110"/>
                  </a:lnTo>
                  <a:lnTo>
                    <a:pt x="131" y="2062"/>
                  </a:lnTo>
                  <a:lnTo>
                    <a:pt x="100" y="2010"/>
                  </a:lnTo>
                  <a:lnTo>
                    <a:pt x="74" y="1956"/>
                  </a:lnTo>
                  <a:lnTo>
                    <a:pt x="52" y="1902"/>
                  </a:lnTo>
                  <a:lnTo>
                    <a:pt x="33" y="1845"/>
                  </a:lnTo>
                  <a:lnTo>
                    <a:pt x="19" y="1789"/>
                  </a:lnTo>
                  <a:lnTo>
                    <a:pt x="9" y="1732"/>
                  </a:lnTo>
                  <a:lnTo>
                    <a:pt x="2" y="1673"/>
                  </a:lnTo>
                  <a:lnTo>
                    <a:pt x="0" y="1618"/>
                  </a:lnTo>
                  <a:lnTo>
                    <a:pt x="0" y="1616"/>
                  </a:lnTo>
                  <a:lnTo>
                    <a:pt x="2" y="1561"/>
                  </a:lnTo>
                  <a:lnTo>
                    <a:pt x="10" y="1505"/>
                  </a:lnTo>
                  <a:lnTo>
                    <a:pt x="22" y="1450"/>
                  </a:lnTo>
                  <a:lnTo>
                    <a:pt x="40" y="1398"/>
                  </a:lnTo>
                  <a:lnTo>
                    <a:pt x="62" y="1346"/>
                  </a:lnTo>
                  <a:lnTo>
                    <a:pt x="90" y="1297"/>
                  </a:lnTo>
                  <a:lnTo>
                    <a:pt x="122" y="1252"/>
                  </a:lnTo>
                  <a:lnTo>
                    <a:pt x="162" y="1209"/>
                  </a:lnTo>
                  <a:lnTo>
                    <a:pt x="207" y="1169"/>
                  </a:lnTo>
                  <a:lnTo>
                    <a:pt x="257" y="1134"/>
                  </a:lnTo>
                  <a:lnTo>
                    <a:pt x="314" y="1101"/>
                  </a:lnTo>
                  <a:lnTo>
                    <a:pt x="377" y="1073"/>
                  </a:lnTo>
                  <a:lnTo>
                    <a:pt x="446" y="1051"/>
                  </a:lnTo>
                  <a:lnTo>
                    <a:pt x="522" y="1033"/>
                  </a:lnTo>
                  <a:lnTo>
                    <a:pt x="605" y="1021"/>
                  </a:lnTo>
                  <a:lnTo>
                    <a:pt x="694" y="1014"/>
                  </a:lnTo>
                  <a:lnTo>
                    <a:pt x="791" y="1014"/>
                  </a:lnTo>
                  <a:lnTo>
                    <a:pt x="763" y="936"/>
                  </a:lnTo>
                  <a:lnTo>
                    <a:pt x="746" y="862"/>
                  </a:lnTo>
                  <a:lnTo>
                    <a:pt x="737" y="787"/>
                  </a:lnTo>
                  <a:lnTo>
                    <a:pt x="739" y="716"/>
                  </a:lnTo>
                  <a:lnTo>
                    <a:pt x="748" y="647"/>
                  </a:lnTo>
                  <a:lnTo>
                    <a:pt x="765" y="581"/>
                  </a:lnTo>
                  <a:lnTo>
                    <a:pt x="791" y="517"/>
                  </a:lnTo>
                  <a:lnTo>
                    <a:pt x="822" y="456"/>
                  </a:lnTo>
                  <a:lnTo>
                    <a:pt x="860" y="397"/>
                  </a:lnTo>
                  <a:lnTo>
                    <a:pt x="905" y="343"/>
                  </a:lnTo>
                  <a:lnTo>
                    <a:pt x="953" y="291"/>
                  </a:lnTo>
                  <a:lnTo>
                    <a:pt x="1008" y="245"/>
                  </a:lnTo>
                  <a:lnTo>
                    <a:pt x="1067" y="201"/>
                  </a:lnTo>
                  <a:lnTo>
                    <a:pt x="1129" y="160"/>
                  </a:lnTo>
                  <a:lnTo>
                    <a:pt x="1196" y="125"/>
                  </a:lnTo>
                  <a:lnTo>
                    <a:pt x="1265" y="92"/>
                  </a:lnTo>
                  <a:lnTo>
                    <a:pt x="1337" y="66"/>
                  </a:lnTo>
                  <a:lnTo>
                    <a:pt x="1411" y="43"/>
                  </a:lnTo>
                  <a:lnTo>
                    <a:pt x="1485" y="24"/>
                  </a:lnTo>
                  <a:lnTo>
                    <a:pt x="1563" y="12"/>
                  </a:lnTo>
                  <a:lnTo>
                    <a:pt x="1639" y="4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57003B87-31F3-44C7-9F5F-84D6274FE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335" y="4806155"/>
              <a:ext cx="2092325" cy="2305050"/>
            </a:xfrm>
            <a:custGeom>
              <a:avLst/>
              <a:gdLst>
                <a:gd name="T0" fmla="*/ 2324 w 2636"/>
                <a:gd name="T1" fmla="*/ 2 h 2904"/>
                <a:gd name="T2" fmla="*/ 2324 w 2636"/>
                <a:gd name="T3" fmla="*/ 3 h 2904"/>
                <a:gd name="T4" fmla="*/ 2324 w 2636"/>
                <a:gd name="T5" fmla="*/ 36 h 2904"/>
                <a:gd name="T6" fmla="*/ 2327 w 2636"/>
                <a:gd name="T7" fmla="*/ 108 h 2904"/>
                <a:gd name="T8" fmla="*/ 2338 w 2636"/>
                <a:gd name="T9" fmla="*/ 217 h 2904"/>
                <a:gd name="T10" fmla="*/ 2353 w 2636"/>
                <a:gd name="T11" fmla="*/ 343 h 2904"/>
                <a:gd name="T12" fmla="*/ 2372 w 2636"/>
                <a:gd name="T13" fmla="*/ 470 h 2904"/>
                <a:gd name="T14" fmla="*/ 2441 w 2636"/>
                <a:gd name="T15" fmla="*/ 785 h 2904"/>
                <a:gd name="T16" fmla="*/ 2512 w 2636"/>
                <a:gd name="T17" fmla="*/ 1040 h 2904"/>
                <a:gd name="T18" fmla="*/ 2560 w 2636"/>
                <a:gd name="T19" fmla="*/ 1233 h 2904"/>
                <a:gd name="T20" fmla="*/ 2601 w 2636"/>
                <a:gd name="T21" fmla="*/ 1432 h 2904"/>
                <a:gd name="T22" fmla="*/ 2629 w 2636"/>
                <a:gd name="T23" fmla="*/ 1644 h 2904"/>
                <a:gd name="T24" fmla="*/ 2636 w 2636"/>
                <a:gd name="T25" fmla="*/ 1866 h 2904"/>
                <a:gd name="T26" fmla="*/ 2620 w 2636"/>
                <a:gd name="T27" fmla="*/ 2103 h 2904"/>
                <a:gd name="T28" fmla="*/ 2582 w 2636"/>
                <a:gd name="T29" fmla="*/ 2299 h 2904"/>
                <a:gd name="T30" fmla="*/ 2524 w 2636"/>
                <a:gd name="T31" fmla="*/ 2436 h 2904"/>
                <a:gd name="T32" fmla="*/ 2439 w 2636"/>
                <a:gd name="T33" fmla="*/ 2559 h 2904"/>
                <a:gd name="T34" fmla="*/ 2333 w 2636"/>
                <a:gd name="T35" fmla="*/ 2667 h 2904"/>
                <a:gd name="T36" fmla="*/ 2209 w 2636"/>
                <a:gd name="T37" fmla="*/ 2759 h 2904"/>
                <a:gd name="T38" fmla="*/ 2071 w 2636"/>
                <a:gd name="T39" fmla="*/ 2828 h 2904"/>
                <a:gd name="T40" fmla="*/ 1924 w 2636"/>
                <a:gd name="T41" fmla="*/ 2878 h 2904"/>
                <a:gd name="T42" fmla="*/ 1773 w 2636"/>
                <a:gd name="T43" fmla="*/ 2902 h 2904"/>
                <a:gd name="T44" fmla="*/ 1621 w 2636"/>
                <a:gd name="T45" fmla="*/ 2901 h 2904"/>
                <a:gd name="T46" fmla="*/ 1473 w 2636"/>
                <a:gd name="T47" fmla="*/ 2871 h 2904"/>
                <a:gd name="T48" fmla="*/ 1333 w 2636"/>
                <a:gd name="T49" fmla="*/ 2811 h 2904"/>
                <a:gd name="T50" fmla="*/ 1207 w 2636"/>
                <a:gd name="T51" fmla="*/ 2715 h 2904"/>
                <a:gd name="T52" fmla="*/ 1113 w 2636"/>
                <a:gd name="T53" fmla="*/ 2611 h 2904"/>
                <a:gd name="T54" fmla="*/ 1035 w 2636"/>
                <a:gd name="T55" fmla="*/ 2481 h 2904"/>
                <a:gd name="T56" fmla="*/ 971 w 2636"/>
                <a:gd name="T57" fmla="*/ 2323 h 2904"/>
                <a:gd name="T58" fmla="*/ 928 w 2636"/>
                <a:gd name="T59" fmla="*/ 2138 h 2904"/>
                <a:gd name="T60" fmla="*/ 739 w 2636"/>
                <a:gd name="T61" fmla="*/ 2160 h 2904"/>
                <a:gd name="T62" fmla="*/ 567 w 2636"/>
                <a:gd name="T63" fmla="*/ 2146 h 2904"/>
                <a:gd name="T64" fmla="*/ 413 w 2636"/>
                <a:gd name="T65" fmla="*/ 2100 h 2904"/>
                <a:gd name="T66" fmla="*/ 280 w 2636"/>
                <a:gd name="T67" fmla="*/ 2022 h 2904"/>
                <a:gd name="T68" fmla="*/ 172 w 2636"/>
                <a:gd name="T69" fmla="*/ 1918 h 2904"/>
                <a:gd name="T70" fmla="*/ 88 w 2636"/>
                <a:gd name="T71" fmla="*/ 1789 h 2904"/>
                <a:gd name="T72" fmla="*/ 31 w 2636"/>
                <a:gd name="T73" fmla="*/ 1640 h 2904"/>
                <a:gd name="T74" fmla="*/ 3 w 2636"/>
                <a:gd name="T75" fmla="*/ 1472 h 2904"/>
                <a:gd name="T76" fmla="*/ 5 w 2636"/>
                <a:gd name="T77" fmla="*/ 1290 h 2904"/>
                <a:gd name="T78" fmla="*/ 39 w 2636"/>
                <a:gd name="T79" fmla="*/ 1094 h 2904"/>
                <a:gd name="T80" fmla="*/ 100 w 2636"/>
                <a:gd name="T81" fmla="*/ 928 h 2904"/>
                <a:gd name="T82" fmla="*/ 191 w 2636"/>
                <a:gd name="T83" fmla="*/ 779 h 2904"/>
                <a:gd name="T84" fmla="*/ 306 w 2636"/>
                <a:gd name="T85" fmla="*/ 645 h 2904"/>
                <a:gd name="T86" fmla="*/ 441 w 2636"/>
                <a:gd name="T87" fmla="*/ 529 h 2904"/>
                <a:gd name="T88" fmla="*/ 592 w 2636"/>
                <a:gd name="T89" fmla="*/ 428 h 2904"/>
                <a:gd name="T90" fmla="*/ 754 w 2636"/>
                <a:gd name="T91" fmla="*/ 342 h 2904"/>
                <a:gd name="T92" fmla="*/ 921 w 2636"/>
                <a:gd name="T93" fmla="*/ 267 h 2904"/>
                <a:gd name="T94" fmla="*/ 1090 w 2636"/>
                <a:gd name="T95" fmla="*/ 205 h 2904"/>
                <a:gd name="T96" fmla="*/ 1256 w 2636"/>
                <a:gd name="T97" fmla="*/ 154 h 2904"/>
                <a:gd name="T98" fmla="*/ 1413 w 2636"/>
                <a:gd name="T99" fmla="*/ 114 h 2904"/>
                <a:gd name="T100" fmla="*/ 1557 w 2636"/>
                <a:gd name="T101" fmla="*/ 82 h 2904"/>
                <a:gd name="T102" fmla="*/ 1685 w 2636"/>
                <a:gd name="T103" fmla="*/ 59 h 2904"/>
                <a:gd name="T104" fmla="*/ 1790 w 2636"/>
                <a:gd name="T105" fmla="*/ 43 h 2904"/>
                <a:gd name="T106" fmla="*/ 1869 w 2636"/>
                <a:gd name="T107" fmla="*/ 33 h 2904"/>
                <a:gd name="T108" fmla="*/ 1917 w 2636"/>
                <a:gd name="T109" fmla="*/ 28 h 2904"/>
                <a:gd name="T110" fmla="*/ 2322 w 2636"/>
                <a:gd name="T111" fmla="*/ 2 h 2904"/>
                <a:gd name="T112" fmla="*/ 2324 w 2636"/>
                <a:gd name="T113" fmla="*/ 0 h 2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36" h="2904">
                  <a:moveTo>
                    <a:pt x="2324" y="0"/>
                  </a:moveTo>
                  <a:lnTo>
                    <a:pt x="2324" y="2"/>
                  </a:lnTo>
                  <a:lnTo>
                    <a:pt x="2326" y="2"/>
                  </a:lnTo>
                  <a:lnTo>
                    <a:pt x="2324" y="3"/>
                  </a:lnTo>
                  <a:lnTo>
                    <a:pt x="2322" y="14"/>
                  </a:lnTo>
                  <a:lnTo>
                    <a:pt x="2324" y="36"/>
                  </a:lnTo>
                  <a:lnTo>
                    <a:pt x="2326" y="66"/>
                  </a:lnTo>
                  <a:lnTo>
                    <a:pt x="2327" y="108"/>
                  </a:lnTo>
                  <a:lnTo>
                    <a:pt x="2331" y="158"/>
                  </a:lnTo>
                  <a:lnTo>
                    <a:pt x="2338" y="217"/>
                  </a:lnTo>
                  <a:lnTo>
                    <a:pt x="2345" y="288"/>
                  </a:lnTo>
                  <a:lnTo>
                    <a:pt x="2353" y="343"/>
                  </a:lnTo>
                  <a:lnTo>
                    <a:pt x="2362" y="404"/>
                  </a:lnTo>
                  <a:lnTo>
                    <a:pt x="2372" y="470"/>
                  </a:lnTo>
                  <a:lnTo>
                    <a:pt x="2403" y="626"/>
                  </a:lnTo>
                  <a:lnTo>
                    <a:pt x="2441" y="785"/>
                  </a:lnTo>
                  <a:lnTo>
                    <a:pt x="2486" y="947"/>
                  </a:lnTo>
                  <a:lnTo>
                    <a:pt x="2512" y="1040"/>
                  </a:lnTo>
                  <a:lnTo>
                    <a:pt x="2536" y="1136"/>
                  </a:lnTo>
                  <a:lnTo>
                    <a:pt x="2560" y="1233"/>
                  </a:lnTo>
                  <a:lnTo>
                    <a:pt x="2582" y="1332"/>
                  </a:lnTo>
                  <a:lnTo>
                    <a:pt x="2601" y="1432"/>
                  </a:lnTo>
                  <a:lnTo>
                    <a:pt x="2617" y="1536"/>
                  </a:lnTo>
                  <a:lnTo>
                    <a:pt x="2629" y="1644"/>
                  </a:lnTo>
                  <a:lnTo>
                    <a:pt x="2636" y="1753"/>
                  </a:lnTo>
                  <a:lnTo>
                    <a:pt x="2636" y="1866"/>
                  </a:lnTo>
                  <a:lnTo>
                    <a:pt x="2631" y="1982"/>
                  </a:lnTo>
                  <a:lnTo>
                    <a:pt x="2620" y="2103"/>
                  </a:lnTo>
                  <a:lnTo>
                    <a:pt x="2600" y="2226"/>
                  </a:lnTo>
                  <a:lnTo>
                    <a:pt x="2582" y="2299"/>
                  </a:lnTo>
                  <a:lnTo>
                    <a:pt x="2557" y="2368"/>
                  </a:lnTo>
                  <a:lnTo>
                    <a:pt x="2524" y="2436"/>
                  </a:lnTo>
                  <a:lnTo>
                    <a:pt x="2484" y="2498"/>
                  </a:lnTo>
                  <a:lnTo>
                    <a:pt x="2439" y="2559"/>
                  </a:lnTo>
                  <a:lnTo>
                    <a:pt x="2389" y="2615"/>
                  </a:lnTo>
                  <a:lnTo>
                    <a:pt x="2333" y="2667"/>
                  </a:lnTo>
                  <a:lnTo>
                    <a:pt x="2274" y="2715"/>
                  </a:lnTo>
                  <a:lnTo>
                    <a:pt x="2209" y="2759"/>
                  </a:lnTo>
                  <a:lnTo>
                    <a:pt x="2141" y="2795"/>
                  </a:lnTo>
                  <a:lnTo>
                    <a:pt x="2071" y="2828"/>
                  </a:lnTo>
                  <a:lnTo>
                    <a:pt x="1998" y="2856"/>
                  </a:lnTo>
                  <a:lnTo>
                    <a:pt x="1924" y="2878"/>
                  </a:lnTo>
                  <a:lnTo>
                    <a:pt x="1850" y="2894"/>
                  </a:lnTo>
                  <a:lnTo>
                    <a:pt x="1773" y="2902"/>
                  </a:lnTo>
                  <a:lnTo>
                    <a:pt x="1697" y="2904"/>
                  </a:lnTo>
                  <a:lnTo>
                    <a:pt x="1621" y="2901"/>
                  </a:lnTo>
                  <a:lnTo>
                    <a:pt x="1547" y="2889"/>
                  </a:lnTo>
                  <a:lnTo>
                    <a:pt x="1473" y="2871"/>
                  </a:lnTo>
                  <a:lnTo>
                    <a:pt x="1402" y="2843"/>
                  </a:lnTo>
                  <a:lnTo>
                    <a:pt x="1333" y="2811"/>
                  </a:lnTo>
                  <a:lnTo>
                    <a:pt x="1268" y="2767"/>
                  </a:lnTo>
                  <a:lnTo>
                    <a:pt x="1207" y="2715"/>
                  </a:lnTo>
                  <a:lnTo>
                    <a:pt x="1159" y="2667"/>
                  </a:lnTo>
                  <a:lnTo>
                    <a:pt x="1113" y="2611"/>
                  </a:lnTo>
                  <a:lnTo>
                    <a:pt x="1071" y="2549"/>
                  </a:lnTo>
                  <a:lnTo>
                    <a:pt x="1035" y="2481"/>
                  </a:lnTo>
                  <a:lnTo>
                    <a:pt x="1001" y="2405"/>
                  </a:lnTo>
                  <a:lnTo>
                    <a:pt x="971" y="2323"/>
                  </a:lnTo>
                  <a:lnTo>
                    <a:pt x="947" y="2235"/>
                  </a:lnTo>
                  <a:lnTo>
                    <a:pt x="928" y="2138"/>
                  </a:lnTo>
                  <a:lnTo>
                    <a:pt x="832" y="2153"/>
                  </a:lnTo>
                  <a:lnTo>
                    <a:pt x="739" y="2160"/>
                  </a:lnTo>
                  <a:lnTo>
                    <a:pt x="649" y="2157"/>
                  </a:lnTo>
                  <a:lnTo>
                    <a:pt x="567" y="2146"/>
                  </a:lnTo>
                  <a:lnTo>
                    <a:pt x="487" y="2127"/>
                  </a:lnTo>
                  <a:lnTo>
                    <a:pt x="413" y="2100"/>
                  </a:lnTo>
                  <a:lnTo>
                    <a:pt x="344" y="2063"/>
                  </a:lnTo>
                  <a:lnTo>
                    <a:pt x="280" y="2022"/>
                  </a:lnTo>
                  <a:lnTo>
                    <a:pt x="224" y="1973"/>
                  </a:lnTo>
                  <a:lnTo>
                    <a:pt x="172" y="1918"/>
                  </a:lnTo>
                  <a:lnTo>
                    <a:pt x="127" y="1857"/>
                  </a:lnTo>
                  <a:lnTo>
                    <a:pt x="88" y="1789"/>
                  </a:lnTo>
                  <a:lnTo>
                    <a:pt x="56" y="1717"/>
                  </a:lnTo>
                  <a:lnTo>
                    <a:pt x="31" y="1640"/>
                  </a:lnTo>
                  <a:lnTo>
                    <a:pt x="13" y="1557"/>
                  </a:lnTo>
                  <a:lnTo>
                    <a:pt x="3" y="1472"/>
                  </a:lnTo>
                  <a:lnTo>
                    <a:pt x="0" y="1382"/>
                  </a:lnTo>
                  <a:lnTo>
                    <a:pt x="5" y="1290"/>
                  </a:lnTo>
                  <a:lnTo>
                    <a:pt x="17" y="1193"/>
                  </a:lnTo>
                  <a:lnTo>
                    <a:pt x="39" y="1094"/>
                  </a:lnTo>
                  <a:lnTo>
                    <a:pt x="65" y="1009"/>
                  </a:lnTo>
                  <a:lnTo>
                    <a:pt x="100" y="928"/>
                  </a:lnTo>
                  <a:lnTo>
                    <a:pt x="143" y="850"/>
                  </a:lnTo>
                  <a:lnTo>
                    <a:pt x="191" y="779"/>
                  </a:lnTo>
                  <a:lnTo>
                    <a:pt x="246" y="709"/>
                  </a:lnTo>
                  <a:lnTo>
                    <a:pt x="306" y="645"/>
                  </a:lnTo>
                  <a:lnTo>
                    <a:pt x="372" y="586"/>
                  </a:lnTo>
                  <a:lnTo>
                    <a:pt x="441" y="529"/>
                  </a:lnTo>
                  <a:lnTo>
                    <a:pt x="515" y="477"/>
                  </a:lnTo>
                  <a:lnTo>
                    <a:pt x="592" y="428"/>
                  </a:lnTo>
                  <a:lnTo>
                    <a:pt x="672" y="383"/>
                  </a:lnTo>
                  <a:lnTo>
                    <a:pt x="754" y="342"/>
                  </a:lnTo>
                  <a:lnTo>
                    <a:pt x="837" y="302"/>
                  </a:lnTo>
                  <a:lnTo>
                    <a:pt x="921" y="267"/>
                  </a:lnTo>
                  <a:lnTo>
                    <a:pt x="1006" y="234"/>
                  </a:lnTo>
                  <a:lnTo>
                    <a:pt x="1090" y="205"/>
                  </a:lnTo>
                  <a:lnTo>
                    <a:pt x="1173" y="179"/>
                  </a:lnTo>
                  <a:lnTo>
                    <a:pt x="1256" y="154"/>
                  </a:lnTo>
                  <a:lnTo>
                    <a:pt x="1335" y="134"/>
                  </a:lnTo>
                  <a:lnTo>
                    <a:pt x="1413" y="114"/>
                  </a:lnTo>
                  <a:lnTo>
                    <a:pt x="1487" y="97"/>
                  </a:lnTo>
                  <a:lnTo>
                    <a:pt x="1557" y="82"/>
                  </a:lnTo>
                  <a:lnTo>
                    <a:pt x="1624" y="69"/>
                  </a:lnTo>
                  <a:lnTo>
                    <a:pt x="1685" y="59"/>
                  </a:lnTo>
                  <a:lnTo>
                    <a:pt x="1740" y="50"/>
                  </a:lnTo>
                  <a:lnTo>
                    <a:pt x="1790" y="43"/>
                  </a:lnTo>
                  <a:lnTo>
                    <a:pt x="1833" y="36"/>
                  </a:lnTo>
                  <a:lnTo>
                    <a:pt x="1869" y="33"/>
                  </a:lnTo>
                  <a:lnTo>
                    <a:pt x="1897" y="29"/>
                  </a:lnTo>
                  <a:lnTo>
                    <a:pt x="1917" y="28"/>
                  </a:lnTo>
                  <a:lnTo>
                    <a:pt x="1928" y="26"/>
                  </a:lnTo>
                  <a:lnTo>
                    <a:pt x="2322" y="2"/>
                  </a:lnTo>
                  <a:lnTo>
                    <a:pt x="2322" y="0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591F04BD-0A3E-4BBE-A417-942ECE3F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0147" y="4677568"/>
              <a:ext cx="2138363" cy="1878013"/>
            </a:xfrm>
            <a:custGeom>
              <a:avLst/>
              <a:gdLst>
                <a:gd name="T0" fmla="*/ 1513 w 2693"/>
                <a:gd name="T1" fmla="*/ 2 h 2366"/>
                <a:gd name="T2" fmla="*/ 1697 w 2693"/>
                <a:gd name="T3" fmla="*/ 17 h 2366"/>
                <a:gd name="T4" fmla="*/ 1895 w 2693"/>
                <a:gd name="T5" fmla="*/ 50 h 2366"/>
                <a:gd name="T6" fmla="*/ 2114 w 2693"/>
                <a:gd name="T7" fmla="*/ 102 h 2366"/>
                <a:gd name="T8" fmla="*/ 2268 w 2693"/>
                <a:gd name="T9" fmla="*/ 159 h 2366"/>
                <a:gd name="T10" fmla="*/ 2399 w 2693"/>
                <a:gd name="T11" fmla="*/ 244 h 2366"/>
                <a:gd name="T12" fmla="*/ 2505 w 2693"/>
                <a:gd name="T13" fmla="*/ 348 h 2366"/>
                <a:gd name="T14" fmla="*/ 2588 w 2693"/>
                <a:gd name="T15" fmla="*/ 471 h 2366"/>
                <a:gd name="T16" fmla="*/ 2648 w 2693"/>
                <a:gd name="T17" fmla="*/ 603 h 2366"/>
                <a:gd name="T18" fmla="*/ 2683 w 2693"/>
                <a:gd name="T19" fmla="*/ 742 h 2366"/>
                <a:gd name="T20" fmla="*/ 2693 w 2693"/>
                <a:gd name="T21" fmla="*/ 882 h 2366"/>
                <a:gd name="T22" fmla="*/ 2683 w 2693"/>
                <a:gd name="T23" fmla="*/ 997 h 2366"/>
                <a:gd name="T24" fmla="*/ 2655 w 2693"/>
                <a:gd name="T25" fmla="*/ 1104 h 2366"/>
                <a:gd name="T26" fmla="*/ 2609 w 2693"/>
                <a:gd name="T27" fmla="*/ 1205 h 2366"/>
                <a:gd name="T28" fmla="*/ 2545 w 2693"/>
                <a:gd name="T29" fmla="*/ 1293 h 2366"/>
                <a:gd name="T30" fmla="*/ 2462 w 2693"/>
                <a:gd name="T31" fmla="*/ 1368 h 2366"/>
                <a:gd name="T32" fmla="*/ 2361 w 2693"/>
                <a:gd name="T33" fmla="*/ 1425 h 2366"/>
                <a:gd name="T34" fmla="*/ 2242 w 2693"/>
                <a:gd name="T35" fmla="*/ 1461 h 2366"/>
                <a:gd name="T36" fmla="*/ 2102 w 2693"/>
                <a:gd name="T37" fmla="*/ 1477 h 2366"/>
                <a:gd name="T38" fmla="*/ 1944 w 2693"/>
                <a:gd name="T39" fmla="*/ 1465 h 2366"/>
                <a:gd name="T40" fmla="*/ 1894 w 2693"/>
                <a:gd name="T41" fmla="*/ 1529 h 2366"/>
                <a:gd name="T42" fmla="*/ 1935 w 2693"/>
                <a:gd name="T43" fmla="*/ 1680 h 2366"/>
                <a:gd name="T44" fmla="*/ 1939 w 2693"/>
                <a:gd name="T45" fmla="*/ 1819 h 2366"/>
                <a:gd name="T46" fmla="*/ 1911 w 2693"/>
                <a:gd name="T47" fmla="*/ 1943 h 2366"/>
                <a:gd name="T48" fmla="*/ 1856 w 2693"/>
                <a:gd name="T49" fmla="*/ 2056 h 2366"/>
                <a:gd name="T50" fmla="*/ 1777 w 2693"/>
                <a:gd name="T51" fmla="*/ 2151 h 2366"/>
                <a:gd name="T52" fmla="*/ 1677 w 2693"/>
                <a:gd name="T53" fmla="*/ 2231 h 2366"/>
                <a:gd name="T54" fmla="*/ 1563 w 2693"/>
                <a:gd name="T55" fmla="*/ 2294 h 2366"/>
                <a:gd name="T56" fmla="*/ 1439 w 2693"/>
                <a:gd name="T57" fmla="*/ 2337 h 2366"/>
                <a:gd name="T58" fmla="*/ 1308 w 2693"/>
                <a:gd name="T59" fmla="*/ 2361 h 2366"/>
                <a:gd name="T60" fmla="*/ 1175 w 2693"/>
                <a:gd name="T61" fmla="*/ 2365 h 2366"/>
                <a:gd name="T62" fmla="*/ 1046 w 2693"/>
                <a:gd name="T63" fmla="*/ 2346 h 2366"/>
                <a:gd name="T64" fmla="*/ 922 w 2693"/>
                <a:gd name="T65" fmla="*/ 2304 h 2366"/>
                <a:gd name="T66" fmla="*/ 810 w 2693"/>
                <a:gd name="T67" fmla="*/ 2238 h 2366"/>
                <a:gd name="T68" fmla="*/ 713 w 2693"/>
                <a:gd name="T69" fmla="*/ 2148 h 2366"/>
                <a:gd name="T70" fmla="*/ 638 w 2693"/>
                <a:gd name="T71" fmla="*/ 2030 h 2366"/>
                <a:gd name="T72" fmla="*/ 558 w 2693"/>
                <a:gd name="T73" fmla="*/ 1862 h 2366"/>
                <a:gd name="T74" fmla="*/ 483 w 2693"/>
                <a:gd name="T75" fmla="*/ 1678 h 2366"/>
                <a:gd name="T76" fmla="*/ 408 w 2693"/>
                <a:gd name="T77" fmla="*/ 1484 h 2366"/>
                <a:gd name="T78" fmla="*/ 338 w 2693"/>
                <a:gd name="T79" fmla="*/ 1286 h 2366"/>
                <a:gd name="T80" fmla="*/ 272 w 2693"/>
                <a:gd name="T81" fmla="*/ 1090 h 2366"/>
                <a:gd name="T82" fmla="*/ 212 w 2693"/>
                <a:gd name="T83" fmla="*/ 900 h 2366"/>
                <a:gd name="T84" fmla="*/ 157 w 2693"/>
                <a:gd name="T85" fmla="*/ 721 h 2366"/>
                <a:gd name="T86" fmla="*/ 109 w 2693"/>
                <a:gd name="T87" fmla="*/ 556 h 2366"/>
                <a:gd name="T88" fmla="*/ 69 w 2693"/>
                <a:gd name="T89" fmla="*/ 414 h 2366"/>
                <a:gd name="T90" fmla="*/ 36 w 2693"/>
                <a:gd name="T91" fmla="*/ 298 h 2366"/>
                <a:gd name="T92" fmla="*/ 14 w 2693"/>
                <a:gd name="T93" fmla="*/ 211 h 2366"/>
                <a:gd name="T94" fmla="*/ 2 w 2693"/>
                <a:gd name="T95" fmla="*/ 163 h 2366"/>
                <a:gd name="T96" fmla="*/ 2 w 2693"/>
                <a:gd name="T97" fmla="*/ 161 h 2366"/>
                <a:gd name="T98" fmla="*/ 367 w 2693"/>
                <a:gd name="T99" fmla="*/ 119 h 2366"/>
                <a:gd name="T100" fmla="*/ 631 w 2693"/>
                <a:gd name="T101" fmla="*/ 81 h 2366"/>
                <a:gd name="T102" fmla="*/ 860 w 2693"/>
                <a:gd name="T103" fmla="*/ 48 h 2366"/>
                <a:gd name="T104" fmla="*/ 1061 w 2693"/>
                <a:gd name="T105" fmla="*/ 22 h 2366"/>
                <a:gd name="T106" fmla="*/ 1246 w 2693"/>
                <a:gd name="T107" fmla="*/ 7 h 2366"/>
                <a:gd name="T108" fmla="*/ 1422 w 2693"/>
                <a:gd name="T109" fmla="*/ 0 h 2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93" h="2366">
                  <a:moveTo>
                    <a:pt x="1422" y="0"/>
                  </a:moveTo>
                  <a:lnTo>
                    <a:pt x="1513" y="2"/>
                  </a:lnTo>
                  <a:lnTo>
                    <a:pt x="1604" y="8"/>
                  </a:lnTo>
                  <a:lnTo>
                    <a:pt x="1697" y="17"/>
                  </a:lnTo>
                  <a:lnTo>
                    <a:pt x="1794" y="31"/>
                  </a:lnTo>
                  <a:lnTo>
                    <a:pt x="1895" y="50"/>
                  </a:lnTo>
                  <a:lnTo>
                    <a:pt x="2002" y="73"/>
                  </a:lnTo>
                  <a:lnTo>
                    <a:pt x="2114" y="102"/>
                  </a:lnTo>
                  <a:lnTo>
                    <a:pt x="2194" y="126"/>
                  </a:lnTo>
                  <a:lnTo>
                    <a:pt x="2268" y="159"/>
                  </a:lnTo>
                  <a:lnTo>
                    <a:pt x="2337" y="199"/>
                  </a:lnTo>
                  <a:lnTo>
                    <a:pt x="2399" y="244"/>
                  </a:lnTo>
                  <a:lnTo>
                    <a:pt x="2455" y="295"/>
                  </a:lnTo>
                  <a:lnTo>
                    <a:pt x="2505" y="348"/>
                  </a:lnTo>
                  <a:lnTo>
                    <a:pt x="2550" y="409"/>
                  </a:lnTo>
                  <a:lnTo>
                    <a:pt x="2588" y="471"/>
                  </a:lnTo>
                  <a:lnTo>
                    <a:pt x="2623" y="537"/>
                  </a:lnTo>
                  <a:lnTo>
                    <a:pt x="2648" y="603"/>
                  </a:lnTo>
                  <a:lnTo>
                    <a:pt x="2669" y="672"/>
                  </a:lnTo>
                  <a:lnTo>
                    <a:pt x="2683" y="742"/>
                  </a:lnTo>
                  <a:lnTo>
                    <a:pt x="2691" y="813"/>
                  </a:lnTo>
                  <a:lnTo>
                    <a:pt x="2693" y="882"/>
                  </a:lnTo>
                  <a:lnTo>
                    <a:pt x="2691" y="940"/>
                  </a:lnTo>
                  <a:lnTo>
                    <a:pt x="2683" y="997"/>
                  </a:lnTo>
                  <a:lnTo>
                    <a:pt x="2673" y="1050"/>
                  </a:lnTo>
                  <a:lnTo>
                    <a:pt x="2655" y="1104"/>
                  </a:lnTo>
                  <a:lnTo>
                    <a:pt x="2635" y="1156"/>
                  </a:lnTo>
                  <a:lnTo>
                    <a:pt x="2609" y="1205"/>
                  </a:lnTo>
                  <a:lnTo>
                    <a:pt x="2579" y="1250"/>
                  </a:lnTo>
                  <a:lnTo>
                    <a:pt x="2545" y="1293"/>
                  </a:lnTo>
                  <a:lnTo>
                    <a:pt x="2505" y="1331"/>
                  </a:lnTo>
                  <a:lnTo>
                    <a:pt x="2462" y="1368"/>
                  </a:lnTo>
                  <a:lnTo>
                    <a:pt x="2414" y="1399"/>
                  </a:lnTo>
                  <a:lnTo>
                    <a:pt x="2361" y="1425"/>
                  </a:lnTo>
                  <a:lnTo>
                    <a:pt x="2304" y="1446"/>
                  </a:lnTo>
                  <a:lnTo>
                    <a:pt x="2242" y="1461"/>
                  </a:lnTo>
                  <a:lnTo>
                    <a:pt x="2175" y="1472"/>
                  </a:lnTo>
                  <a:lnTo>
                    <a:pt x="2102" y="1477"/>
                  </a:lnTo>
                  <a:lnTo>
                    <a:pt x="2025" y="1474"/>
                  </a:lnTo>
                  <a:lnTo>
                    <a:pt x="1944" y="1465"/>
                  </a:lnTo>
                  <a:lnTo>
                    <a:pt x="1858" y="1449"/>
                  </a:lnTo>
                  <a:lnTo>
                    <a:pt x="1894" y="1529"/>
                  </a:lnTo>
                  <a:lnTo>
                    <a:pt x="1918" y="1605"/>
                  </a:lnTo>
                  <a:lnTo>
                    <a:pt x="1935" y="1680"/>
                  </a:lnTo>
                  <a:lnTo>
                    <a:pt x="1942" y="1751"/>
                  </a:lnTo>
                  <a:lnTo>
                    <a:pt x="1939" y="1819"/>
                  </a:lnTo>
                  <a:lnTo>
                    <a:pt x="1930" y="1883"/>
                  </a:lnTo>
                  <a:lnTo>
                    <a:pt x="1911" y="1943"/>
                  </a:lnTo>
                  <a:lnTo>
                    <a:pt x="1887" y="2001"/>
                  </a:lnTo>
                  <a:lnTo>
                    <a:pt x="1856" y="2056"/>
                  </a:lnTo>
                  <a:lnTo>
                    <a:pt x="1820" y="2105"/>
                  </a:lnTo>
                  <a:lnTo>
                    <a:pt x="1777" y="2151"/>
                  </a:lnTo>
                  <a:lnTo>
                    <a:pt x="1728" y="2193"/>
                  </a:lnTo>
                  <a:lnTo>
                    <a:pt x="1677" y="2231"/>
                  </a:lnTo>
                  <a:lnTo>
                    <a:pt x="1621" y="2264"/>
                  </a:lnTo>
                  <a:lnTo>
                    <a:pt x="1563" y="2294"/>
                  </a:lnTo>
                  <a:lnTo>
                    <a:pt x="1503" y="2318"/>
                  </a:lnTo>
                  <a:lnTo>
                    <a:pt x="1439" y="2337"/>
                  </a:lnTo>
                  <a:lnTo>
                    <a:pt x="1375" y="2353"/>
                  </a:lnTo>
                  <a:lnTo>
                    <a:pt x="1308" y="2361"/>
                  </a:lnTo>
                  <a:lnTo>
                    <a:pt x="1242" y="2366"/>
                  </a:lnTo>
                  <a:lnTo>
                    <a:pt x="1175" y="2365"/>
                  </a:lnTo>
                  <a:lnTo>
                    <a:pt x="1110" y="2358"/>
                  </a:lnTo>
                  <a:lnTo>
                    <a:pt x="1046" y="2346"/>
                  </a:lnTo>
                  <a:lnTo>
                    <a:pt x="982" y="2328"/>
                  </a:lnTo>
                  <a:lnTo>
                    <a:pt x="922" y="2304"/>
                  </a:lnTo>
                  <a:lnTo>
                    <a:pt x="865" y="2275"/>
                  </a:lnTo>
                  <a:lnTo>
                    <a:pt x="810" y="2238"/>
                  </a:lnTo>
                  <a:lnTo>
                    <a:pt x="760" y="2197"/>
                  </a:lnTo>
                  <a:lnTo>
                    <a:pt x="713" y="2148"/>
                  </a:lnTo>
                  <a:lnTo>
                    <a:pt x="674" y="2093"/>
                  </a:lnTo>
                  <a:lnTo>
                    <a:pt x="638" y="2030"/>
                  </a:lnTo>
                  <a:lnTo>
                    <a:pt x="598" y="1949"/>
                  </a:lnTo>
                  <a:lnTo>
                    <a:pt x="558" y="1862"/>
                  </a:lnTo>
                  <a:lnTo>
                    <a:pt x="520" y="1770"/>
                  </a:lnTo>
                  <a:lnTo>
                    <a:pt x="483" y="1678"/>
                  </a:lnTo>
                  <a:lnTo>
                    <a:pt x="445" y="1581"/>
                  </a:lnTo>
                  <a:lnTo>
                    <a:pt x="408" y="1484"/>
                  </a:lnTo>
                  <a:lnTo>
                    <a:pt x="372" y="1385"/>
                  </a:lnTo>
                  <a:lnTo>
                    <a:pt x="338" y="1286"/>
                  </a:lnTo>
                  <a:lnTo>
                    <a:pt x="303" y="1189"/>
                  </a:lnTo>
                  <a:lnTo>
                    <a:pt x="272" y="1090"/>
                  </a:lnTo>
                  <a:lnTo>
                    <a:pt x="241" y="995"/>
                  </a:lnTo>
                  <a:lnTo>
                    <a:pt x="212" y="900"/>
                  </a:lnTo>
                  <a:lnTo>
                    <a:pt x="183" y="808"/>
                  </a:lnTo>
                  <a:lnTo>
                    <a:pt x="157" y="721"/>
                  </a:lnTo>
                  <a:lnTo>
                    <a:pt x="131" y="636"/>
                  </a:lnTo>
                  <a:lnTo>
                    <a:pt x="109" y="556"/>
                  </a:lnTo>
                  <a:lnTo>
                    <a:pt x="88" y="482"/>
                  </a:lnTo>
                  <a:lnTo>
                    <a:pt x="69" y="414"/>
                  </a:lnTo>
                  <a:lnTo>
                    <a:pt x="52" y="352"/>
                  </a:lnTo>
                  <a:lnTo>
                    <a:pt x="36" y="298"/>
                  </a:lnTo>
                  <a:lnTo>
                    <a:pt x="24" y="251"/>
                  </a:lnTo>
                  <a:lnTo>
                    <a:pt x="14" y="211"/>
                  </a:lnTo>
                  <a:lnTo>
                    <a:pt x="7" y="182"/>
                  </a:lnTo>
                  <a:lnTo>
                    <a:pt x="2" y="163"/>
                  </a:lnTo>
                  <a:lnTo>
                    <a:pt x="0" y="161"/>
                  </a:lnTo>
                  <a:lnTo>
                    <a:pt x="2" y="161"/>
                  </a:lnTo>
                  <a:lnTo>
                    <a:pt x="0" y="159"/>
                  </a:lnTo>
                  <a:lnTo>
                    <a:pt x="367" y="119"/>
                  </a:lnTo>
                  <a:lnTo>
                    <a:pt x="503" y="99"/>
                  </a:lnTo>
                  <a:lnTo>
                    <a:pt x="631" y="81"/>
                  </a:lnTo>
                  <a:lnTo>
                    <a:pt x="748" y="64"/>
                  </a:lnTo>
                  <a:lnTo>
                    <a:pt x="860" y="48"/>
                  </a:lnTo>
                  <a:lnTo>
                    <a:pt x="963" y="34"/>
                  </a:lnTo>
                  <a:lnTo>
                    <a:pt x="1061" y="22"/>
                  </a:lnTo>
                  <a:lnTo>
                    <a:pt x="1156" y="14"/>
                  </a:lnTo>
                  <a:lnTo>
                    <a:pt x="1246" y="7"/>
                  </a:lnTo>
                  <a:lnTo>
                    <a:pt x="1334" y="2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4C682297-0478-479A-B169-5D36670EE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172" y="2763043"/>
              <a:ext cx="1863725" cy="1971675"/>
            </a:xfrm>
            <a:custGeom>
              <a:avLst/>
              <a:gdLst>
                <a:gd name="T0" fmla="*/ 770 w 2349"/>
                <a:gd name="T1" fmla="*/ 0 h 2485"/>
                <a:gd name="T2" fmla="*/ 917 w 2349"/>
                <a:gd name="T3" fmla="*/ 16 h 2485"/>
                <a:gd name="T4" fmla="*/ 1051 w 2349"/>
                <a:gd name="T5" fmla="*/ 64 h 2485"/>
                <a:gd name="T6" fmla="*/ 1141 w 2349"/>
                <a:gd name="T7" fmla="*/ 123 h 2485"/>
                <a:gd name="T8" fmla="*/ 1215 w 2349"/>
                <a:gd name="T9" fmla="*/ 203 h 2485"/>
                <a:gd name="T10" fmla="*/ 1272 w 2349"/>
                <a:gd name="T11" fmla="*/ 303 h 2485"/>
                <a:gd name="T12" fmla="*/ 1306 w 2349"/>
                <a:gd name="T13" fmla="*/ 427 h 2485"/>
                <a:gd name="T14" fmla="*/ 1317 w 2349"/>
                <a:gd name="T15" fmla="*/ 570 h 2485"/>
                <a:gd name="T16" fmla="*/ 1389 w 2349"/>
                <a:gd name="T17" fmla="*/ 607 h 2485"/>
                <a:gd name="T18" fmla="*/ 1541 w 2349"/>
                <a:gd name="T19" fmla="*/ 550 h 2485"/>
                <a:gd name="T20" fmla="*/ 1684 w 2349"/>
                <a:gd name="T21" fmla="*/ 532 h 2485"/>
                <a:gd name="T22" fmla="*/ 1818 w 2349"/>
                <a:gd name="T23" fmla="*/ 548 h 2485"/>
                <a:gd name="T24" fmla="*/ 1940 w 2349"/>
                <a:gd name="T25" fmla="*/ 593 h 2485"/>
                <a:gd name="T26" fmla="*/ 2051 w 2349"/>
                <a:gd name="T27" fmla="*/ 666 h 2485"/>
                <a:gd name="T28" fmla="*/ 2147 w 2349"/>
                <a:gd name="T29" fmla="*/ 761 h 2485"/>
                <a:gd name="T30" fmla="*/ 2226 w 2349"/>
                <a:gd name="T31" fmla="*/ 874 h 2485"/>
                <a:gd name="T32" fmla="*/ 2287 w 2349"/>
                <a:gd name="T33" fmla="*/ 1002 h 2485"/>
                <a:gd name="T34" fmla="*/ 2328 w 2349"/>
                <a:gd name="T35" fmla="*/ 1139 h 2485"/>
                <a:gd name="T36" fmla="*/ 2347 w 2349"/>
                <a:gd name="T37" fmla="*/ 1285 h 2485"/>
                <a:gd name="T38" fmla="*/ 2344 w 2349"/>
                <a:gd name="T39" fmla="*/ 1430 h 2485"/>
                <a:gd name="T40" fmla="*/ 2314 w 2349"/>
                <a:gd name="T41" fmla="*/ 1576 h 2485"/>
                <a:gd name="T42" fmla="*/ 2259 w 2349"/>
                <a:gd name="T43" fmla="*/ 1717 h 2485"/>
                <a:gd name="T44" fmla="*/ 2175 w 2349"/>
                <a:gd name="T45" fmla="*/ 1847 h 2485"/>
                <a:gd name="T46" fmla="*/ 2059 w 2349"/>
                <a:gd name="T47" fmla="*/ 1964 h 2485"/>
                <a:gd name="T48" fmla="*/ 1916 w 2349"/>
                <a:gd name="T49" fmla="*/ 2062 h 2485"/>
                <a:gd name="T50" fmla="*/ 1753 w 2349"/>
                <a:gd name="T51" fmla="*/ 2131 h 2485"/>
                <a:gd name="T52" fmla="*/ 1566 w 2349"/>
                <a:gd name="T53" fmla="*/ 2181 h 2485"/>
                <a:gd name="T54" fmla="*/ 1360 w 2349"/>
                <a:gd name="T55" fmla="*/ 2219 h 2485"/>
                <a:gd name="T56" fmla="*/ 1136 w 2349"/>
                <a:gd name="T57" fmla="*/ 2252 h 2485"/>
                <a:gd name="T58" fmla="*/ 893 w 2349"/>
                <a:gd name="T59" fmla="*/ 2287 h 2485"/>
                <a:gd name="T60" fmla="*/ 634 w 2349"/>
                <a:gd name="T61" fmla="*/ 2332 h 2485"/>
                <a:gd name="T62" fmla="*/ 433 w 2349"/>
                <a:gd name="T63" fmla="*/ 2377 h 2485"/>
                <a:gd name="T64" fmla="*/ 309 w 2349"/>
                <a:gd name="T65" fmla="*/ 2410 h 2485"/>
                <a:gd name="T66" fmla="*/ 205 w 2349"/>
                <a:gd name="T67" fmla="*/ 2440 h 2485"/>
                <a:gd name="T68" fmla="*/ 128 w 2349"/>
                <a:gd name="T69" fmla="*/ 2464 h 2485"/>
                <a:gd name="T70" fmla="*/ 79 w 2349"/>
                <a:gd name="T71" fmla="*/ 2479 h 2485"/>
                <a:gd name="T72" fmla="*/ 67 w 2349"/>
                <a:gd name="T73" fmla="*/ 2485 h 2485"/>
                <a:gd name="T74" fmla="*/ 67 w 2349"/>
                <a:gd name="T75" fmla="*/ 2483 h 2485"/>
                <a:gd name="T76" fmla="*/ 66 w 2349"/>
                <a:gd name="T77" fmla="*/ 2485 h 2485"/>
                <a:gd name="T78" fmla="*/ 64 w 2349"/>
                <a:gd name="T79" fmla="*/ 2460 h 2485"/>
                <a:gd name="T80" fmla="*/ 57 w 2349"/>
                <a:gd name="T81" fmla="*/ 2394 h 2485"/>
                <a:gd name="T82" fmla="*/ 48 w 2349"/>
                <a:gd name="T83" fmla="*/ 2292 h 2485"/>
                <a:gd name="T84" fmla="*/ 38 w 2349"/>
                <a:gd name="T85" fmla="*/ 2155 h 2485"/>
                <a:gd name="T86" fmla="*/ 28 w 2349"/>
                <a:gd name="T87" fmla="*/ 1994 h 2485"/>
                <a:gd name="T88" fmla="*/ 17 w 2349"/>
                <a:gd name="T89" fmla="*/ 1810 h 2485"/>
                <a:gd name="T90" fmla="*/ 9 w 2349"/>
                <a:gd name="T91" fmla="*/ 1612 h 2485"/>
                <a:gd name="T92" fmla="*/ 2 w 2349"/>
                <a:gd name="T93" fmla="*/ 1403 h 2485"/>
                <a:gd name="T94" fmla="*/ 0 w 2349"/>
                <a:gd name="T95" fmla="*/ 1188 h 2485"/>
                <a:gd name="T96" fmla="*/ 2 w 2349"/>
                <a:gd name="T97" fmla="*/ 973 h 2485"/>
                <a:gd name="T98" fmla="*/ 9 w 2349"/>
                <a:gd name="T99" fmla="*/ 765 h 2485"/>
                <a:gd name="T100" fmla="*/ 26 w 2349"/>
                <a:gd name="T101" fmla="*/ 586 h 2485"/>
                <a:gd name="T102" fmla="*/ 67 w 2349"/>
                <a:gd name="T103" fmla="*/ 446 h 2485"/>
                <a:gd name="T104" fmla="*/ 135 w 2349"/>
                <a:gd name="T105" fmla="*/ 323 h 2485"/>
                <a:gd name="T106" fmla="*/ 224 w 2349"/>
                <a:gd name="T107" fmla="*/ 218 h 2485"/>
                <a:gd name="T108" fmla="*/ 331 w 2349"/>
                <a:gd name="T109" fmla="*/ 134 h 2485"/>
                <a:gd name="T110" fmla="*/ 450 w 2349"/>
                <a:gd name="T111" fmla="*/ 69 h 2485"/>
                <a:gd name="T112" fmla="*/ 576 w 2349"/>
                <a:gd name="T113" fmla="*/ 24 h 2485"/>
                <a:gd name="T114" fmla="*/ 705 w 2349"/>
                <a:gd name="T115" fmla="*/ 2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49" h="2485">
                  <a:moveTo>
                    <a:pt x="770" y="0"/>
                  </a:moveTo>
                  <a:lnTo>
                    <a:pt x="770" y="0"/>
                  </a:lnTo>
                  <a:lnTo>
                    <a:pt x="844" y="3"/>
                  </a:lnTo>
                  <a:lnTo>
                    <a:pt x="917" y="16"/>
                  </a:lnTo>
                  <a:lnTo>
                    <a:pt x="986" y="36"/>
                  </a:lnTo>
                  <a:lnTo>
                    <a:pt x="1051" y="64"/>
                  </a:lnTo>
                  <a:lnTo>
                    <a:pt x="1098" y="92"/>
                  </a:lnTo>
                  <a:lnTo>
                    <a:pt x="1141" y="123"/>
                  </a:lnTo>
                  <a:lnTo>
                    <a:pt x="1180" y="161"/>
                  </a:lnTo>
                  <a:lnTo>
                    <a:pt x="1215" y="203"/>
                  </a:lnTo>
                  <a:lnTo>
                    <a:pt x="1246" y="251"/>
                  </a:lnTo>
                  <a:lnTo>
                    <a:pt x="1272" y="303"/>
                  </a:lnTo>
                  <a:lnTo>
                    <a:pt x="1292" y="362"/>
                  </a:lnTo>
                  <a:lnTo>
                    <a:pt x="1306" y="427"/>
                  </a:lnTo>
                  <a:lnTo>
                    <a:pt x="1315" y="496"/>
                  </a:lnTo>
                  <a:lnTo>
                    <a:pt x="1317" y="570"/>
                  </a:lnTo>
                  <a:lnTo>
                    <a:pt x="1311" y="650"/>
                  </a:lnTo>
                  <a:lnTo>
                    <a:pt x="1389" y="607"/>
                  </a:lnTo>
                  <a:lnTo>
                    <a:pt x="1466" y="574"/>
                  </a:lnTo>
                  <a:lnTo>
                    <a:pt x="1541" y="550"/>
                  </a:lnTo>
                  <a:lnTo>
                    <a:pt x="1613" y="536"/>
                  </a:lnTo>
                  <a:lnTo>
                    <a:pt x="1684" y="532"/>
                  </a:lnTo>
                  <a:lnTo>
                    <a:pt x="1753" y="536"/>
                  </a:lnTo>
                  <a:lnTo>
                    <a:pt x="1818" y="548"/>
                  </a:lnTo>
                  <a:lnTo>
                    <a:pt x="1882" y="567"/>
                  </a:lnTo>
                  <a:lnTo>
                    <a:pt x="1940" y="593"/>
                  </a:lnTo>
                  <a:lnTo>
                    <a:pt x="1997" y="628"/>
                  </a:lnTo>
                  <a:lnTo>
                    <a:pt x="2051" y="666"/>
                  </a:lnTo>
                  <a:lnTo>
                    <a:pt x="2101" y="711"/>
                  </a:lnTo>
                  <a:lnTo>
                    <a:pt x="2147" y="761"/>
                  </a:lnTo>
                  <a:lnTo>
                    <a:pt x="2188" y="815"/>
                  </a:lnTo>
                  <a:lnTo>
                    <a:pt x="2226" y="874"/>
                  </a:lnTo>
                  <a:lnTo>
                    <a:pt x="2259" y="936"/>
                  </a:lnTo>
                  <a:lnTo>
                    <a:pt x="2287" y="1002"/>
                  </a:lnTo>
                  <a:lnTo>
                    <a:pt x="2309" y="1070"/>
                  </a:lnTo>
                  <a:lnTo>
                    <a:pt x="2328" y="1139"/>
                  </a:lnTo>
                  <a:lnTo>
                    <a:pt x="2340" y="1212"/>
                  </a:lnTo>
                  <a:lnTo>
                    <a:pt x="2347" y="1285"/>
                  </a:lnTo>
                  <a:lnTo>
                    <a:pt x="2349" y="1358"/>
                  </a:lnTo>
                  <a:lnTo>
                    <a:pt x="2344" y="1430"/>
                  </a:lnTo>
                  <a:lnTo>
                    <a:pt x="2331" y="1503"/>
                  </a:lnTo>
                  <a:lnTo>
                    <a:pt x="2314" y="1576"/>
                  </a:lnTo>
                  <a:lnTo>
                    <a:pt x="2290" y="1647"/>
                  </a:lnTo>
                  <a:lnTo>
                    <a:pt x="2259" y="1717"/>
                  </a:lnTo>
                  <a:lnTo>
                    <a:pt x="2219" y="1782"/>
                  </a:lnTo>
                  <a:lnTo>
                    <a:pt x="2175" y="1847"/>
                  </a:lnTo>
                  <a:lnTo>
                    <a:pt x="2121" y="1907"/>
                  </a:lnTo>
                  <a:lnTo>
                    <a:pt x="2059" y="1964"/>
                  </a:lnTo>
                  <a:lnTo>
                    <a:pt x="1990" y="2016"/>
                  </a:lnTo>
                  <a:lnTo>
                    <a:pt x="1916" y="2062"/>
                  </a:lnTo>
                  <a:lnTo>
                    <a:pt x="1837" y="2100"/>
                  </a:lnTo>
                  <a:lnTo>
                    <a:pt x="1753" y="2131"/>
                  </a:lnTo>
                  <a:lnTo>
                    <a:pt x="1661" y="2159"/>
                  </a:lnTo>
                  <a:lnTo>
                    <a:pt x="1566" y="2181"/>
                  </a:lnTo>
                  <a:lnTo>
                    <a:pt x="1465" y="2200"/>
                  </a:lnTo>
                  <a:lnTo>
                    <a:pt x="1360" y="2219"/>
                  </a:lnTo>
                  <a:lnTo>
                    <a:pt x="1249" y="2235"/>
                  </a:lnTo>
                  <a:lnTo>
                    <a:pt x="1136" y="2252"/>
                  </a:lnTo>
                  <a:lnTo>
                    <a:pt x="1017" y="2268"/>
                  </a:lnTo>
                  <a:lnTo>
                    <a:pt x="893" y="2287"/>
                  </a:lnTo>
                  <a:lnTo>
                    <a:pt x="765" y="2308"/>
                  </a:lnTo>
                  <a:lnTo>
                    <a:pt x="634" y="2332"/>
                  </a:lnTo>
                  <a:lnTo>
                    <a:pt x="500" y="2361"/>
                  </a:lnTo>
                  <a:lnTo>
                    <a:pt x="433" y="2377"/>
                  </a:lnTo>
                  <a:lnTo>
                    <a:pt x="369" y="2393"/>
                  </a:lnTo>
                  <a:lnTo>
                    <a:pt x="309" y="2410"/>
                  </a:lnTo>
                  <a:lnTo>
                    <a:pt x="255" y="2424"/>
                  </a:lnTo>
                  <a:lnTo>
                    <a:pt x="205" y="2440"/>
                  </a:lnTo>
                  <a:lnTo>
                    <a:pt x="162" y="2452"/>
                  </a:lnTo>
                  <a:lnTo>
                    <a:pt x="128" y="2464"/>
                  </a:lnTo>
                  <a:lnTo>
                    <a:pt x="98" y="2472"/>
                  </a:lnTo>
                  <a:lnTo>
                    <a:pt x="79" y="2479"/>
                  </a:lnTo>
                  <a:lnTo>
                    <a:pt x="69" y="2483"/>
                  </a:lnTo>
                  <a:lnTo>
                    <a:pt x="67" y="2485"/>
                  </a:lnTo>
                  <a:lnTo>
                    <a:pt x="67" y="2485"/>
                  </a:lnTo>
                  <a:lnTo>
                    <a:pt x="67" y="2483"/>
                  </a:lnTo>
                  <a:lnTo>
                    <a:pt x="66" y="2485"/>
                  </a:lnTo>
                  <a:lnTo>
                    <a:pt x="66" y="2485"/>
                  </a:lnTo>
                  <a:lnTo>
                    <a:pt x="66" y="2478"/>
                  </a:lnTo>
                  <a:lnTo>
                    <a:pt x="64" y="2460"/>
                  </a:lnTo>
                  <a:lnTo>
                    <a:pt x="60" y="2433"/>
                  </a:lnTo>
                  <a:lnTo>
                    <a:pt x="57" y="2394"/>
                  </a:lnTo>
                  <a:lnTo>
                    <a:pt x="54" y="2348"/>
                  </a:lnTo>
                  <a:lnTo>
                    <a:pt x="48" y="2292"/>
                  </a:lnTo>
                  <a:lnTo>
                    <a:pt x="45" y="2228"/>
                  </a:lnTo>
                  <a:lnTo>
                    <a:pt x="38" y="2155"/>
                  </a:lnTo>
                  <a:lnTo>
                    <a:pt x="33" y="2077"/>
                  </a:lnTo>
                  <a:lnTo>
                    <a:pt x="28" y="1994"/>
                  </a:lnTo>
                  <a:lnTo>
                    <a:pt x="23" y="1905"/>
                  </a:lnTo>
                  <a:lnTo>
                    <a:pt x="17" y="1810"/>
                  </a:lnTo>
                  <a:lnTo>
                    <a:pt x="12" y="1713"/>
                  </a:lnTo>
                  <a:lnTo>
                    <a:pt x="9" y="1612"/>
                  </a:lnTo>
                  <a:lnTo>
                    <a:pt x="5" y="1508"/>
                  </a:lnTo>
                  <a:lnTo>
                    <a:pt x="2" y="1403"/>
                  </a:lnTo>
                  <a:lnTo>
                    <a:pt x="0" y="1295"/>
                  </a:lnTo>
                  <a:lnTo>
                    <a:pt x="0" y="1188"/>
                  </a:lnTo>
                  <a:lnTo>
                    <a:pt x="0" y="1080"/>
                  </a:lnTo>
                  <a:lnTo>
                    <a:pt x="2" y="973"/>
                  </a:lnTo>
                  <a:lnTo>
                    <a:pt x="5" y="867"/>
                  </a:lnTo>
                  <a:lnTo>
                    <a:pt x="9" y="765"/>
                  </a:lnTo>
                  <a:lnTo>
                    <a:pt x="16" y="664"/>
                  </a:lnTo>
                  <a:lnTo>
                    <a:pt x="26" y="586"/>
                  </a:lnTo>
                  <a:lnTo>
                    <a:pt x="43" y="513"/>
                  </a:lnTo>
                  <a:lnTo>
                    <a:pt x="67" y="446"/>
                  </a:lnTo>
                  <a:lnTo>
                    <a:pt x="98" y="381"/>
                  </a:lnTo>
                  <a:lnTo>
                    <a:pt x="135" y="323"/>
                  </a:lnTo>
                  <a:lnTo>
                    <a:pt x="178" y="269"/>
                  </a:lnTo>
                  <a:lnTo>
                    <a:pt x="224" y="218"/>
                  </a:lnTo>
                  <a:lnTo>
                    <a:pt x="276" y="173"/>
                  </a:lnTo>
                  <a:lnTo>
                    <a:pt x="331" y="134"/>
                  </a:lnTo>
                  <a:lnTo>
                    <a:pt x="390" y="99"/>
                  </a:lnTo>
                  <a:lnTo>
                    <a:pt x="450" y="69"/>
                  </a:lnTo>
                  <a:lnTo>
                    <a:pt x="512" y="43"/>
                  </a:lnTo>
                  <a:lnTo>
                    <a:pt x="576" y="24"/>
                  </a:lnTo>
                  <a:lnTo>
                    <a:pt x="641" y="10"/>
                  </a:lnTo>
                  <a:lnTo>
                    <a:pt x="705" y="2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43E4E5-033E-4EFD-B98B-9D93C6F2B957}"/>
              </a:ext>
            </a:extLst>
          </p:cNvPr>
          <p:cNvSpPr/>
          <p:nvPr/>
        </p:nvSpPr>
        <p:spPr>
          <a:xfrm>
            <a:off x="4254771" y="359608"/>
            <a:ext cx="381642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SWOT Analysis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strength / weakness / opportunity / threat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7C9615-4937-43E0-B28A-4E20F81E41FB}"/>
              </a:ext>
            </a:extLst>
          </p:cNvPr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3.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작품의 가치 제안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E66EE7-DED0-4E88-8D43-F34C1B63C41F}"/>
              </a:ext>
            </a:extLst>
          </p:cNvPr>
          <p:cNvSpPr txBox="1"/>
          <p:nvPr/>
        </p:nvSpPr>
        <p:spPr>
          <a:xfrm>
            <a:off x="532890" y="1001368"/>
            <a:ext cx="4681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+mn-ea"/>
              </a:rPr>
              <a:t>3-3. SWOT </a:t>
            </a:r>
            <a:r>
              <a:rPr lang="ko-KR" altLang="en-US" sz="1600" dirty="0">
                <a:solidFill>
                  <a:srgbClr val="929292"/>
                </a:solidFill>
                <a:latin typeface="+mn-ea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4102093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727</Words>
  <Application>Microsoft Office PowerPoint</Application>
  <PresentationFormat>와이드스크린</PresentationFormat>
  <Paragraphs>216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나눔바른고딕</vt:lpstr>
      <vt:lpstr>맑은 고딕</vt:lpstr>
      <vt:lpstr>굴림</vt:lpstr>
      <vt:lpstr>나눔고딕</vt:lpstr>
      <vt:lpstr>나눔고딕 ExtraBold</vt:lpstr>
      <vt:lpstr>Arial</vt:lpstr>
      <vt:lpstr>Noto Sans CJK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나윤호</cp:lastModifiedBy>
  <cp:revision>285</cp:revision>
  <dcterms:created xsi:type="dcterms:W3CDTF">2014-12-18T04:01:36Z</dcterms:created>
  <dcterms:modified xsi:type="dcterms:W3CDTF">2018-10-17T16:22:40Z</dcterms:modified>
</cp:coreProperties>
</file>